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89" r:id="rId1"/>
  </p:sldMasterIdLst>
  <p:notesMasterIdLst>
    <p:notesMasterId r:id="rId46"/>
  </p:notesMasterIdLst>
  <p:handoutMasterIdLst>
    <p:handoutMasterId r:id="rId47"/>
  </p:handoutMasterIdLst>
  <p:sldIdLst>
    <p:sldId id="259" r:id="rId2"/>
    <p:sldId id="280" r:id="rId3"/>
    <p:sldId id="279" r:id="rId4"/>
    <p:sldId id="281" r:id="rId5"/>
    <p:sldId id="304" r:id="rId6"/>
    <p:sldId id="283" r:id="rId7"/>
    <p:sldId id="284" r:id="rId8"/>
    <p:sldId id="285" r:id="rId9"/>
    <p:sldId id="261" r:id="rId10"/>
    <p:sldId id="305" r:id="rId11"/>
    <p:sldId id="306" r:id="rId12"/>
    <p:sldId id="307" r:id="rId13"/>
    <p:sldId id="260" r:id="rId14"/>
    <p:sldId id="263" r:id="rId15"/>
    <p:sldId id="264" r:id="rId16"/>
    <p:sldId id="266" r:id="rId17"/>
    <p:sldId id="257" r:id="rId18"/>
    <p:sldId id="265" r:id="rId19"/>
    <p:sldId id="267" r:id="rId20"/>
    <p:sldId id="268" r:id="rId21"/>
    <p:sldId id="269" r:id="rId22"/>
    <p:sldId id="270" r:id="rId23"/>
    <p:sldId id="271" r:id="rId24"/>
    <p:sldId id="272" r:id="rId25"/>
    <p:sldId id="273" r:id="rId26"/>
    <p:sldId id="274" r:id="rId27"/>
    <p:sldId id="275" r:id="rId28"/>
    <p:sldId id="286" r:id="rId29"/>
    <p:sldId id="287" r:id="rId30"/>
    <p:sldId id="288" r:id="rId31"/>
    <p:sldId id="308" r:id="rId32"/>
    <p:sldId id="291" r:id="rId33"/>
    <p:sldId id="294" r:id="rId34"/>
    <p:sldId id="295" r:id="rId35"/>
    <p:sldId id="296" r:id="rId36"/>
    <p:sldId id="297" r:id="rId37"/>
    <p:sldId id="298" r:id="rId38"/>
    <p:sldId id="290" r:id="rId39"/>
    <p:sldId id="299" r:id="rId40"/>
    <p:sldId id="300" r:id="rId41"/>
    <p:sldId id="301" r:id="rId42"/>
    <p:sldId id="302" r:id="rId43"/>
    <p:sldId id="303" r:id="rId44"/>
    <p:sldId id="262" r:id="rId45"/>
  </p:sldIdLst>
  <p:sldSz cx="9144000" cy="5143500" type="screen16x9"/>
  <p:notesSz cx="6858000" cy="9144000"/>
  <p:embeddedFontLst>
    <p:embeddedFont>
      <p:font typeface="AU Passata" panose="020B0600000101010101" charset="0"/>
      <p:regular r:id="rId48"/>
      <p:bold r:id="rId49"/>
    </p:embeddedFont>
    <p:embeddedFont>
      <p:font typeface="AU Passata Light" panose="020B0600000101010101" charset="0"/>
      <p:regular r:id="rId50"/>
      <p:bold r:id="rId51"/>
    </p:embeddedFont>
    <p:embeddedFont>
      <p:font typeface="AU Peto" panose="020B0600000101010101" charset="0"/>
      <p:regular r:id="rId52"/>
    </p:embeddedFont>
    <p:embeddedFont>
      <p:font typeface="Wingdings 3" panose="05040102010807070707" pitchFamily="18" charset="2"/>
      <p:regular r:id="rId53"/>
    </p:embeddedFont>
    <p:embeddedFont>
      <p:font typeface="ＭＳ Ｐゴシック" panose="020B0600070205080204" pitchFamily="34" charset="-128"/>
      <p:regular r:id="rId54"/>
    </p:embeddedFont>
  </p:embeddedFontLst>
  <p:custDataLst>
    <p:tags r:id="rId55"/>
  </p:custDataLst>
  <p:defaultTextStyle>
    <a:defPPr>
      <a:defRPr lang="en-US"/>
    </a:defPPr>
    <a:lvl1pPr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1pPr>
    <a:lvl2pPr marL="4572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2pPr>
    <a:lvl3pPr marL="9144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3pPr>
    <a:lvl4pPr marL="13716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4pPr>
    <a:lvl5pPr marL="18288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5pPr>
    <a:lvl6pPr marL="2286000" algn="l" defTabSz="914400" rtl="0" eaLnBrk="1" latinLnBrk="0" hangingPunct="1">
      <a:defRPr sz="3600" kern="1200">
        <a:solidFill>
          <a:schemeClr val="tx1"/>
        </a:solidFill>
        <a:latin typeface="AU Passata" pitchFamily="34" charset="0"/>
        <a:ea typeface="+mn-ea"/>
        <a:cs typeface="+mn-cs"/>
      </a:defRPr>
    </a:lvl6pPr>
    <a:lvl7pPr marL="2743200" algn="l" defTabSz="914400" rtl="0" eaLnBrk="1" latinLnBrk="0" hangingPunct="1">
      <a:defRPr sz="3600" kern="1200">
        <a:solidFill>
          <a:schemeClr val="tx1"/>
        </a:solidFill>
        <a:latin typeface="AU Passata" pitchFamily="34" charset="0"/>
        <a:ea typeface="+mn-ea"/>
        <a:cs typeface="+mn-cs"/>
      </a:defRPr>
    </a:lvl7pPr>
    <a:lvl8pPr marL="3200400" algn="l" defTabSz="914400" rtl="0" eaLnBrk="1" latinLnBrk="0" hangingPunct="1">
      <a:defRPr sz="3600" kern="1200">
        <a:solidFill>
          <a:schemeClr val="tx1"/>
        </a:solidFill>
        <a:latin typeface="AU Passata" pitchFamily="34" charset="0"/>
        <a:ea typeface="+mn-ea"/>
        <a:cs typeface="+mn-cs"/>
      </a:defRPr>
    </a:lvl8pPr>
    <a:lvl9pPr marL="3657600" algn="l" defTabSz="914400" rtl="0" eaLnBrk="1" latinLnBrk="0" hangingPunct="1">
      <a:defRPr sz="3600"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15:guide id="1" orient="horz" pos="724">
          <p15:clr>
            <a:srgbClr val="A4A3A4"/>
          </p15:clr>
        </p15:guide>
        <p15:guide id="2" orient="horz" pos="982">
          <p15:clr>
            <a:srgbClr val="A4A3A4"/>
          </p15:clr>
        </p15:guide>
        <p15:guide id="3" orient="horz" pos="3239">
          <p15:clr>
            <a:srgbClr val="A4A3A4"/>
          </p15:clr>
        </p15:guide>
        <p15:guide id="4" orient="horz" pos="105">
          <p15:clr>
            <a:srgbClr val="A4A3A4"/>
          </p15:clr>
        </p15:guide>
        <p15:guide id="5" orient="horz" pos="2663">
          <p15:clr>
            <a:srgbClr val="A4A3A4"/>
          </p15:clr>
        </p15:guide>
        <p15:guide id="6" orient="horz" pos="2581">
          <p15:clr>
            <a:srgbClr val="A4A3A4"/>
          </p15:clr>
        </p15:guide>
        <p15:guide id="7" orient="horz" pos="226">
          <p15:clr>
            <a:srgbClr val="A4A3A4"/>
          </p15:clr>
        </p15:guide>
        <p15:guide id="8" orient="horz" pos="1516">
          <p15:clr>
            <a:srgbClr val="A4A3A4"/>
          </p15:clr>
        </p15:guide>
        <p15:guide id="9" orient="horz" pos="1678">
          <p15:clr>
            <a:srgbClr val="A4A3A4"/>
          </p15:clr>
        </p15:guide>
        <p15:guide id="10" pos="222">
          <p15:clr>
            <a:srgbClr val="A4A3A4"/>
          </p15:clr>
        </p15:guide>
        <p15:guide id="11" pos="5539">
          <p15:clr>
            <a:srgbClr val="A4A3A4"/>
          </p15:clr>
        </p15:guide>
        <p15:guide id="12" pos="3674">
          <p15:clr>
            <a:srgbClr val="A4A3A4"/>
          </p15:clr>
        </p15:guide>
        <p15:guide id="13" pos="2801">
          <p15:clr>
            <a:srgbClr val="A4A3A4"/>
          </p15:clr>
        </p15:guide>
        <p15:guide id="14" pos="2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5" autoAdjust="0"/>
    <p:restoredTop sz="93508" autoAdjust="0"/>
  </p:normalViewPr>
  <p:slideViewPr>
    <p:cSldViewPr snapToObjects="1" showGuides="1">
      <p:cViewPr varScale="1">
        <p:scale>
          <a:sx n="113" d="100"/>
          <a:sy n="113" d="100"/>
        </p:scale>
        <p:origin x="706" y="77"/>
      </p:cViewPr>
      <p:guideLst>
        <p:guide orient="horz" pos="724"/>
        <p:guide orient="horz" pos="982"/>
        <p:guide orient="horz" pos="3239"/>
        <p:guide orient="horz" pos="105"/>
        <p:guide orient="horz" pos="2663"/>
        <p:guide orient="horz" pos="2581"/>
        <p:guide orient="horz" pos="226"/>
        <p:guide orient="horz" pos="1516"/>
        <p:guide orient="horz" pos="1678"/>
        <p:guide pos="222"/>
        <p:guide pos="5539"/>
        <p:guide pos="3674"/>
        <p:guide pos="2801"/>
        <p:guide pos="2960"/>
      </p:guideLst>
    </p:cSldViewPr>
  </p:slideViewPr>
  <p:notesTextViewPr>
    <p:cViewPr>
      <p:scale>
        <a:sx n="100" d="100"/>
        <a:sy n="100" d="100"/>
      </p:scale>
      <p:origin x="0" y="0"/>
    </p:cViewPr>
  </p:notesTextViewPr>
  <p:sorterViewPr>
    <p:cViewPr>
      <p:scale>
        <a:sx n="100" d="100"/>
        <a:sy n="100" d="100"/>
      </p:scale>
      <p:origin x="0" y="2362"/>
    </p:cViewPr>
  </p:sorterViewPr>
  <p:notesViewPr>
    <p:cSldViewPr snapToObjects="1">
      <p:cViewPr varScale="1">
        <p:scale>
          <a:sx n="85" d="100"/>
          <a:sy n="85" d="100"/>
        </p:scale>
        <p:origin x="-3198"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smtClean="0"/>
            </a:lvl1pPr>
          </a:lstStyle>
          <a:p>
            <a:pPr>
              <a:defRPr/>
            </a:pPr>
            <a:endParaRPr lang="en-GB" dirty="0"/>
          </a:p>
        </p:txBody>
      </p:sp>
      <p:sp>
        <p:nvSpPr>
          <p:cNvPr id="39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smtClean="0"/>
            </a:lvl1pPr>
          </a:lstStyle>
          <a:p>
            <a:pPr>
              <a:defRPr/>
            </a:pPr>
            <a:endParaRPr lang="en-GB" dirty="0"/>
          </a:p>
        </p:txBody>
      </p:sp>
      <p:sp>
        <p:nvSpPr>
          <p:cNvPr id="39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smtClean="0"/>
            </a:lvl1pPr>
          </a:lstStyle>
          <a:p>
            <a:pPr>
              <a:defRPr/>
            </a:pPr>
            <a:endParaRPr lang="en-GB" dirty="0"/>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smtClean="0"/>
            </a:lvl1pPr>
          </a:lstStyle>
          <a:p>
            <a:pPr>
              <a:defRPr/>
            </a:pPr>
            <a:fld id="{88DF0C21-DE6B-488F-B9D9-B7FE08733B70}" type="slidenum">
              <a:rPr lang="en-GB" smtClean="0"/>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smtClean="0"/>
            </a:lvl1pPr>
          </a:lstStyle>
          <a:p>
            <a:pPr>
              <a:defRPr/>
            </a:pPr>
            <a:endParaRPr lang="en-GB" dirty="0"/>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smtClean="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smtClean="0"/>
            </a:lvl1pPr>
          </a:lstStyle>
          <a:p>
            <a:pPr>
              <a:defRPr/>
            </a:pPr>
            <a:endParaRPr lang="en-GB" dirty="0"/>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smtClean="0"/>
            </a:lvl1pPr>
          </a:lstStyle>
          <a:p>
            <a:pPr>
              <a:defRPr/>
            </a:pPr>
            <a:fld id="{72C160C3-3AB6-49C1-8001-AFDAD271EB5B}" type="slidenum">
              <a:rPr lang="en-GB" smtClean="0"/>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U Passata" pitchFamily="34"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U Passata"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3503063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Giv</a:t>
            </a:r>
            <a:r>
              <a:rPr lang="en-GB" dirty="0" smtClean="0"/>
              <a:t> </a:t>
            </a:r>
            <a:r>
              <a:rPr lang="en-GB" dirty="0" err="1" smtClean="0"/>
              <a:t>klassen</a:t>
            </a:r>
            <a:r>
              <a:rPr lang="en-GB" dirty="0" smtClean="0"/>
              <a:t> </a:t>
            </a:r>
            <a:r>
              <a:rPr lang="en-GB" dirty="0" err="1" smtClean="0"/>
              <a:t>mulighed</a:t>
            </a:r>
            <a:r>
              <a:rPr lang="en-GB" dirty="0" smtClean="0"/>
              <a:t> for at </a:t>
            </a:r>
            <a:r>
              <a:rPr lang="en-GB" dirty="0" err="1" smtClean="0"/>
              <a:t>svare</a:t>
            </a:r>
            <a:r>
              <a:rPr lang="en-GB" dirty="0" smtClean="0"/>
              <a:t> </a:t>
            </a:r>
            <a:r>
              <a:rPr lang="en-GB" dirty="0" err="1" smtClean="0"/>
              <a:t>på</a:t>
            </a:r>
            <a:r>
              <a:rPr lang="en-GB" dirty="0" smtClean="0"/>
              <a:t> </a:t>
            </a:r>
            <a:r>
              <a:rPr lang="en-GB" dirty="0" err="1" smtClean="0"/>
              <a:t>det</a:t>
            </a:r>
            <a:r>
              <a:rPr lang="en-GB" dirty="0"/>
              <a:t>!</a:t>
            </a:r>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10</a:t>
            </a:fld>
            <a:endParaRPr lang="en-GB" dirty="0"/>
          </a:p>
        </p:txBody>
      </p:sp>
    </p:spTree>
    <p:extLst>
      <p:ext uri="{BB962C8B-B14F-4D97-AF65-F5344CB8AC3E}">
        <p14:creationId xmlns:p14="http://schemas.microsoft.com/office/powerpoint/2010/main" val="37714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11</a:t>
            </a:fld>
            <a:endParaRPr lang="en-GB" dirty="0"/>
          </a:p>
        </p:txBody>
      </p:sp>
    </p:spTree>
    <p:extLst>
      <p:ext uri="{BB962C8B-B14F-4D97-AF65-F5344CB8AC3E}">
        <p14:creationId xmlns:p14="http://schemas.microsoft.com/office/powerpoint/2010/main" val="43951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12</a:t>
            </a:fld>
            <a:endParaRPr lang="en-GB" dirty="0"/>
          </a:p>
        </p:txBody>
      </p:sp>
    </p:spTree>
    <p:extLst>
      <p:ext uri="{BB962C8B-B14F-4D97-AF65-F5344CB8AC3E}">
        <p14:creationId xmlns:p14="http://schemas.microsoft.com/office/powerpoint/2010/main" val="2707352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13</a:t>
            </a:fld>
            <a:endParaRPr lang="en-GB" dirty="0"/>
          </a:p>
        </p:txBody>
      </p:sp>
    </p:spTree>
    <p:extLst>
      <p:ext uri="{BB962C8B-B14F-4D97-AF65-F5344CB8AC3E}">
        <p14:creationId xmlns:p14="http://schemas.microsoft.com/office/powerpoint/2010/main" val="61380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14</a:t>
            </a:fld>
            <a:endParaRPr lang="en-GB" dirty="0"/>
          </a:p>
        </p:txBody>
      </p:sp>
    </p:spTree>
    <p:extLst>
      <p:ext uri="{BB962C8B-B14F-4D97-AF65-F5344CB8AC3E}">
        <p14:creationId xmlns:p14="http://schemas.microsoft.com/office/powerpoint/2010/main" val="223093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15</a:t>
            </a:fld>
            <a:endParaRPr lang="en-GB" dirty="0"/>
          </a:p>
        </p:txBody>
      </p:sp>
    </p:spTree>
    <p:extLst>
      <p:ext uri="{BB962C8B-B14F-4D97-AF65-F5344CB8AC3E}">
        <p14:creationId xmlns:p14="http://schemas.microsoft.com/office/powerpoint/2010/main" val="112816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AF66ABC-5102-4B0C-8842-3908384DF1CD}" type="slidenum">
              <a:rPr lang="en-GB" smtClean="0"/>
              <a:pPr/>
              <a:t>16</a:t>
            </a:fld>
            <a:endParaRPr lang="en-GB" dirty="0"/>
          </a:p>
        </p:txBody>
      </p:sp>
    </p:spTree>
    <p:extLst>
      <p:ext uri="{BB962C8B-B14F-4D97-AF65-F5344CB8AC3E}">
        <p14:creationId xmlns:p14="http://schemas.microsoft.com/office/powerpoint/2010/main" val="3180770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AF66ABC-5102-4B0C-8842-3908384DF1CD}" type="slidenum">
              <a:rPr lang="en-GB" smtClean="0"/>
              <a:pPr/>
              <a:t>17</a:t>
            </a:fld>
            <a:endParaRPr lang="en-GB" dirty="0"/>
          </a:p>
        </p:txBody>
      </p:sp>
    </p:spTree>
    <p:extLst>
      <p:ext uri="{BB962C8B-B14F-4D97-AF65-F5344CB8AC3E}">
        <p14:creationId xmlns:p14="http://schemas.microsoft.com/office/powerpoint/2010/main" val="318077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AF66ABC-5102-4B0C-8842-3908384DF1CD}" type="slidenum">
              <a:rPr lang="en-GB" smtClean="0"/>
              <a:pPr/>
              <a:t>18</a:t>
            </a:fld>
            <a:endParaRPr lang="en-GB" dirty="0"/>
          </a:p>
        </p:txBody>
      </p:sp>
    </p:spTree>
    <p:extLst>
      <p:ext uri="{BB962C8B-B14F-4D97-AF65-F5344CB8AC3E}">
        <p14:creationId xmlns:p14="http://schemas.microsoft.com/office/powerpoint/2010/main" val="3180770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19</a:t>
            </a:fld>
            <a:endParaRPr lang="en-GB" dirty="0"/>
          </a:p>
        </p:txBody>
      </p:sp>
    </p:spTree>
    <p:extLst>
      <p:ext uri="{BB962C8B-B14F-4D97-AF65-F5344CB8AC3E}">
        <p14:creationId xmlns:p14="http://schemas.microsoft.com/office/powerpoint/2010/main" val="179020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a:t>
            </a:fld>
            <a:endParaRPr lang="en-GB" dirty="0"/>
          </a:p>
        </p:txBody>
      </p:sp>
    </p:spTree>
    <p:extLst>
      <p:ext uri="{BB962C8B-B14F-4D97-AF65-F5344CB8AC3E}">
        <p14:creationId xmlns:p14="http://schemas.microsoft.com/office/powerpoint/2010/main" val="184189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20</a:t>
            </a:fld>
            <a:endParaRPr lang="en-GB" dirty="0"/>
          </a:p>
        </p:txBody>
      </p:sp>
    </p:spTree>
    <p:extLst>
      <p:ext uri="{BB962C8B-B14F-4D97-AF65-F5344CB8AC3E}">
        <p14:creationId xmlns:p14="http://schemas.microsoft.com/office/powerpoint/2010/main" val="268904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21</a:t>
            </a:fld>
            <a:endParaRPr lang="en-GB" dirty="0"/>
          </a:p>
        </p:txBody>
      </p:sp>
    </p:spTree>
    <p:extLst>
      <p:ext uri="{BB962C8B-B14F-4D97-AF65-F5344CB8AC3E}">
        <p14:creationId xmlns:p14="http://schemas.microsoft.com/office/powerpoint/2010/main" val="134621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22</a:t>
            </a:fld>
            <a:endParaRPr lang="en-GB" dirty="0"/>
          </a:p>
        </p:txBody>
      </p:sp>
    </p:spTree>
    <p:extLst>
      <p:ext uri="{BB962C8B-B14F-4D97-AF65-F5344CB8AC3E}">
        <p14:creationId xmlns:p14="http://schemas.microsoft.com/office/powerpoint/2010/main" val="254129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23</a:t>
            </a:fld>
            <a:endParaRPr lang="en-GB" dirty="0"/>
          </a:p>
        </p:txBody>
      </p:sp>
    </p:spTree>
    <p:extLst>
      <p:ext uri="{BB962C8B-B14F-4D97-AF65-F5344CB8AC3E}">
        <p14:creationId xmlns:p14="http://schemas.microsoft.com/office/powerpoint/2010/main" val="61055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24</a:t>
            </a:fld>
            <a:endParaRPr lang="en-GB" dirty="0"/>
          </a:p>
        </p:txBody>
      </p:sp>
    </p:spTree>
    <p:extLst>
      <p:ext uri="{BB962C8B-B14F-4D97-AF65-F5344CB8AC3E}">
        <p14:creationId xmlns:p14="http://schemas.microsoft.com/office/powerpoint/2010/main" val="1417260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25</a:t>
            </a:fld>
            <a:endParaRPr lang="en-GB" dirty="0"/>
          </a:p>
        </p:txBody>
      </p:sp>
    </p:spTree>
    <p:extLst>
      <p:ext uri="{BB962C8B-B14F-4D97-AF65-F5344CB8AC3E}">
        <p14:creationId xmlns:p14="http://schemas.microsoft.com/office/powerpoint/2010/main" val="290632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26</a:t>
            </a:fld>
            <a:endParaRPr lang="en-GB" dirty="0"/>
          </a:p>
        </p:txBody>
      </p:sp>
    </p:spTree>
    <p:extLst>
      <p:ext uri="{BB962C8B-B14F-4D97-AF65-F5344CB8AC3E}">
        <p14:creationId xmlns:p14="http://schemas.microsoft.com/office/powerpoint/2010/main" val="166304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27</a:t>
            </a:fld>
            <a:endParaRPr lang="en-GB" dirty="0"/>
          </a:p>
        </p:txBody>
      </p:sp>
    </p:spTree>
    <p:extLst>
      <p:ext uri="{BB962C8B-B14F-4D97-AF65-F5344CB8AC3E}">
        <p14:creationId xmlns:p14="http://schemas.microsoft.com/office/powerpoint/2010/main" val="198944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28</a:t>
            </a:fld>
            <a:endParaRPr lang="en-GB" dirty="0"/>
          </a:p>
        </p:txBody>
      </p:sp>
    </p:spTree>
    <p:extLst>
      <p:ext uri="{BB962C8B-B14F-4D97-AF65-F5344CB8AC3E}">
        <p14:creationId xmlns:p14="http://schemas.microsoft.com/office/powerpoint/2010/main" val="2012788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29</a:t>
            </a:fld>
            <a:endParaRPr lang="en-GB" dirty="0"/>
          </a:p>
        </p:txBody>
      </p:sp>
    </p:spTree>
    <p:extLst>
      <p:ext uri="{BB962C8B-B14F-4D97-AF65-F5344CB8AC3E}">
        <p14:creationId xmlns:p14="http://schemas.microsoft.com/office/powerpoint/2010/main" val="2174255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a:t>
            </a:fld>
            <a:endParaRPr lang="en-GB" dirty="0"/>
          </a:p>
        </p:txBody>
      </p:sp>
    </p:spTree>
    <p:extLst>
      <p:ext uri="{BB962C8B-B14F-4D97-AF65-F5344CB8AC3E}">
        <p14:creationId xmlns:p14="http://schemas.microsoft.com/office/powerpoint/2010/main" val="2429936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30</a:t>
            </a:fld>
            <a:endParaRPr lang="en-GB" dirty="0"/>
          </a:p>
        </p:txBody>
      </p:sp>
    </p:spTree>
    <p:extLst>
      <p:ext uri="{BB962C8B-B14F-4D97-AF65-F5344CB8AC3E}">
        <p14:creationId xmlns:p14="http://schemas.microsoft.com/office/powerpoint/2010/main" val="4045860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31</a:t>
            </a:fld>
            <a:endParaRPr lang="en-GB" dirty="0"/>
          </a:p>
        </p:txBody>
      </p:sp>
    </p:spTree>
    <p:extLst>
      <p:ext uri="{BB962C8B-B14F-4D97-AF65-F5344CB8AC3E}">
        <p14:creationId xmlns:p14="http://schemas.microsoft.com/office/powerpoint/2010/main" val="2381630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32</a:t>
            </a:fld>
            <a:endParaRPr lang="en-GB" dirty="0"/>
          </a:p>
        </p:txBody>
      </p:sp>
    </p:spTree>
    <p:extLst>
      <p:ext uri="{BB962C8B-B14F-4D97-AF65-F5344CB8AC3E}">
        <p14:creationId xmlns:p14="http://schemas.microsoft.com/office/powerpoint/2010/main" val="2095814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33</a:t>
            </a:fld>
            <a:endParaRPr lang="en-GB" dirty="0"/>
          </a:p>
        </p:txBody>
      </p:sp>
    </p:spTree>
    <p:extLst>
      <p:ext uri="{BB962C8B-B14F-4D97-AF65-F5344CB8AC3E}">
        <p14:creationId xmlns:p14="http://schemas.microsoft.com/office/powerpoint/2010/main" val="1862922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34</a:t>
            </a:fld>
            <a:endParaRPr lang="en-GB" dirty="0"/>
          </a:p>
        </p:txBody>
      </p:sp>
    </p:spTree>
    <p:extLst>
      <p:ext uri="{BB962C8B-B14F-4D97-AF65-F5344CB8AC3E}">
        <p14:creationId xmlns:p14="http://schemas.microsoft.com/office/powerpoint/2010/main" val="2051904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35</a:t>
            </a:fld>
            <a:endParaRPr lang="en-GB" dirty="0"/>
          </a:p>
        </p:txBody>
      </p:sp>
    </p:spTree>
    <p:extLst>
      <p:ext uri="{BB962C8B-B14F-4D97-AF65-F5344CB8AC3E}">
        <p14:creationId xmlns:p14="http://schemas.microsoft.com/office/powerpoint/2010/main" val="270770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36</a:t>
            </a:fld>
            <a:endParaRPr lang="en-GB" dirty="0"/>
          </a:p>
        </p:txBody>
      </p:sp>
    </p:spTree>
    <p:extLst>
      <p:ext uri="{BB962C8B-B14F-4D97-AF65-F5344CB8AC3E}">
        <p14:creationId xmlns:p14="http://schemas.microsoft.com/office/powerpoint/2010/main" val="2826232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37</a:t>
            </a:fld>
            <a:endParaRPr lang="en-GB" dirty="0"/>
          </a:p>
        </p:txBody>
      </p:sp>
    </p:spTree>
    <p:extLst>
      <p:ext uri="{BB962C8B-B14F-4D97-AF65-F5344CB8AC3E}">
        <p14:creationId xmlns:p14="http://schemas.microsoft.com/office/powerpoint/2010/main" val="361634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38</a:t>
            </a:fld>
            <a:endParaRPr lang="en-GB" dirty="0"/>
          </a:p>
        </p:txBody>
      </p:sp>
    </p:spTree>
    <p:extLst>
      <p:ext uri="{BB962C8B-B14F-4D97-AF65-F5344CB8AC3E}">
        <p14:creationId xmlns:p14="http://schemas.microsoft.com/office/powerpoint/2010/main" val="1573790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39</a:t>
            </a:fld>
            <a:endParaRPr lang="en-GB" dirty="0"/>
          </a:p>
        </p:txBody>
      </p:sp>
    </p:spTree>
    <p:extLst>
      <p:ext uri="{BB962C8B-B14F-4D97-AF65-F5344CB8AC3E}">
        <p14:creationId xmlns:p14="http://schemas.microsoft.com/office/powerpoint/2010/main" val="2257120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a:t>
            </a:fld>
            <a:endParaRPr lang="en-GB" dirty="0"/>
          </a:p>
        </p:txBody>
      </p:sp>
    </p:spTree>
    <p:extLst>
      <p:ext uri="{BB962C8B-B14F-4D97-AF65-F5344CB8AC3E}">
        <p14:creationId xmlns:p14="http://schemas.microsoft.com/office/powerpoint/2010/main" val="4265034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40</a:t>
            </a:fld>
            <a:endParaRPr lang="en-GB" dirty="0"/>
          </a:p>
        </p:txBody>
      </p:sp>
    </p:spTree>
    <p:extLst>
      <p:ext uri="{BB962C8B-B14F-4D97-AF65-F5344CB8AC3E}">
        <p14:creationId xmlns:p14="http://schemas.microsoft.com/office/powerpoint/2010/main" val="3784432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41</a:t>
            </a:fld>
            <a:endParaRPr lang="en-GB" dirty="0"/>
          </a:p>
        </p:txBody>
      </p:sp>
    </p:spTree>
    <p:extLst>
      <p:ext uri="{BB962C8B-B14F-4D97-AF65-F5344CB8AC3E}">
        <p14:creationId xmlns:p14="http://schemas.microsoft.com/office/powerpoint/2010/main" val="1117617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42</a:t>
            </a:fld>
            <a:endParaRPr lang="en-GB" dirty="0"/>
          </a:p>
        </p:txBody>
      </p:sp>
    </p:spTree>
    <p:extLst>
      <p:ext uri="{BB962C8B-B14F-4D97-AF65-F5344CB8AC3E}">
        <p14:creationId xmlns:p14="http://schemas.microsoft.com/office/powerpoint/2010/main" val="4169920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43</a:t>
            </a:fld>
            <a:endParaRPr lang="en-GB" dirty="0"/>
          </a:p>
        </p:txBody>
      </p:sp>
    </p:spTree>
    <p:extLst>
      <p:ext uri="{BB962C8B-B14F-4D97-AF65-F5344CB8AC3E}">
        <p14:creationId xmlns:p14="http://schemas.microsoft.com/office/powerpoint/2010/main" val="1832799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44</a:t>
            </a:fld>
            <a:endParaRPr lang="en-GB" dirty="0"/>
          </a:p>
        </p:txBody>
      </p:sp>
    </p:spTree>
    <p:extLst>
      <p:ext uri="{BB962C8B-B14F-4D97-AF65-F5344CB8AC3E}">
        <p14:creationId xmlns:p14="http://schemas.microsoft.com/office/powerpoint/2010/main" val="12855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5</a:t>
            </a:fld>
            <a:endParaRPr lang="en-GB" dirty="0"/>
          </a:p>
        </p:txBody>
      </p:sp>
    </p:spTree>
    <p:extLst>
      <p:ext uri="{BB962C8B-B14F-4D97-AF65-F5344CB8AC3E}">
        <p14:creationId xmlns:p14="http://schemas.microsoft.com/office/powerpoint/2010/main" val="192592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6</a:t>
            </a:fld>
            <a:endParaRPr lang="en-GB" dirty="0"/>
          </a:p>
        </p:txBody>
      </p:sp>
    </p:spTree>
    <p:extLst>
      <p:ext uri="{BB962C8B-B14F-4D97-AF65-F5344CB8AC3E}">
        <p14:creationId xmlns:p14="http://schemas.microsoft.com/office/powerpoint/2010/main" val="98709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7</a:t>
            </a:fld>
            <a:endParaRPr lang="en-GB" dirty="0"/>
          </a:p>
        </p:txBody>
      </p:sp>
    </p:spTree>
    <p:extLst>
      <p:ext uri="{BB962C8B-B14F-4D97-AF65-F5344CB8AC3E}">
        <p14:creationId xmlns:p14="http://schemas.microsoft.com/office/powerpoint/2010/main" val="216859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8</a:t>
            </a:fld>
            <a:endParaRPr lang="en-GB" dirty="0"/>
          </a:p>
        </p:txBody>
      </p:sp>
    </p:spTree>
    <p:extLst>
      <p:ext uri="{BB962C8B-B14F-4D97-AF65-F5344CB8AC3E}">
        <p14:creationId xmlns:p14="http://schemas.microsoft.com/office/powerpoint/2010/main" val="1800368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students to explain this quote</a:t>
            </a:r>
          </a:p>
          <a:p>
            <a:r>
              <a:rPr lang="en-GB" dirty="0" smtClean="0"/>
              <a:t>How would you explain to a fish who has never been out of water what water is? Since it knows nothing else, it cannot in any objective sense know even the one thing it thinks it knows—water. Maybe the fish doesn´t even think about water until out of it.</a:t>
            </a:r>
          </a:p>
          <a:p>
            <a:r>
              <a:rPr lang="en-GB" dirty="0" smtClean="0"/>
              <a:t>Likewise, people who have not experienced what it is like to live in a culture with different ground rules governing thought and </a:t>
            </a:r>
            <a:r>
              <a:rPr lang="en-GB" dirty="0" err="1" smtClean="0"/>
              <a:t>behavior</a:t>
            </a:r>
            <a:r>
              <a:rPr lang="en-GB" dirty="0" smtClean="0"/>
              <a:t> need to get a sense of the properties of the cultural air in which they are immersed.</a:t>
            </a:r>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9</a:t>
            </a:fld>
            <a:endParaRPr lang="en-GB" dirty="0"/>
          </a:p>
        </p:txBody>
      </p:sp>
    </p:spTree>
    <p:extLst>
      <p:ext uri="{BB962C8B-B14F-4D97-AF65-F5344CB8AC3E}">
        <p14:creationId xmlns:p14="http://schemas.microsoft.com/office/powerpoint/2010/main" val="1909071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sp>
        <p:nvSpPr>
          <p:cNvPr id="22" name="Rectangle 21"/>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54" name="SD_FrontPage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5881"/>
          </a:xfrm>
          <a:prstGeom prst="rect">
            <a:avLst/>
          </a:prstGeom>
        </p:spPr>
      </p:pic>
      <p:sp>
        <p:nvSpPr>
          <p:cNvPr id="34819" name="SD_FLD_Title"/>
          <p:cNvSpPr>
            <a:spLocks noGrp="1" noChangeArrowheads="1"/>
          </p:cNvSpPr>
          <p:nvPr>
            <p:ph type="ctrTitle" hasCustomPrompt="1"/>
          </p:nvPr>
        </p:nvSpPr>
        <p:spPr>
          <a:xfrm>
            <a:off x="989013" y="1989780"/>
            <a:ext cx="7159345" cy="1754326"/>
          </a:xfrm>
        </p:spPr>
        <p:txBody>
          <a:bodyPr wrap="square" anchor="t" anchorCtr="0">
            <a:spAutoFit/>
          </a:bodyPr>
          <a:lstStyle>
            <a:lvl1pPr>
              <a:lnSpc>
                <a:spcPct val="95000"/>
              </a:lnSpc>
              <a:defRPr sz="4000" baseline="0" smtClean="0">
                <a:solidFill>
                  <a:schemeClr val="bg1"/>
                </a:solidFill>
              </a:defRPr>
            </a:lvl1pPr>
          </a:lstStyle>
          <a:p>
            <a:r>
              <a:rPr lang="en-GB" smtClean="0"/>
              <a:t>Culture and Intercultural Communication</a:t>
            </a:r>
            <a:endParaRPr lang="en-GB" dirty="0" smtClean="0"/>
          </a:p>
        </p:txBody>
      </p:sp>
      <p:sp>
        <p:nvSpPr>
          <p:cNvPr id="19" name="White Top Rectangle"/>
          <p:cNvSpPr>
            <a:spLocks noChangeArrowheads="1"/>
          </p:cNvSpPr>
          <p:nvPr userDrawn="1"/>
        </p:nvSpPr>
        <p:spPr bwMode="auto">
          <a:xfrm>
            <a:off x="1022571" y="441519"/>
            <a:ext cx="738000" cy="54000"/>
          </a:xfrm>
          <a:prstGeom prst="rect">
            <a:avLst/>
          </a:prstGeom>
          <a:solidFill>
            <a:schemeClr val="bg1"/>
          </a:solidFill>
          <a:ln w="9525">
            <a:noFill/>
            <a:miter lim="800000"/>
            <a:headEnd/>
            <a:tailEnd/>
          </a:ln>
          <a:effectLst/>
        </p:spPr>
        <p:txBody>
          <a:bodyPr wrap="none" anchor="ctr"/>
          <a:lstStyle/>
          <a:p>
            <a:pPr>
              <a:defRPr/>
            </a:pPr>
            <a:endParaRPr lang="en-GB" dirty="0"/>
          </a:p>
        </p:txBody>
      </p:sp>
      <p:sp>
        <p:nvSpPr>
          <p:cNvPr id="23" name="TextBox 22"/>
          <p:cNvSpPr txBox="1"/>
          <p:nvPr userDrawn="1"/>
        </p:nvSpPr>
        <p:spPr>
          <a:xfrm>
            <a:off x="-1620688" y="2022289"/>
            <a:ext cx="1509880" cy="553998"/>
          </a:xfrm>
          <a:prstGeom prst="rect">
            <a:avLst/>
          </a:prstGeom>
          <a:noFill/>
        </p:spPr>
        <p:txBody>
          <a:bodyPr wrap="square" lIns="0" tIns="0" rIns="0" bIns="0" rtlCol="0">
            <a:noAutofit/>
          </a:bodyPr>
          <a:lstStyle/>
          <a:p>
            <a:pPr algn="r">
              <a:lnSpc>
                <a:spcPct val="100000"/>
              </a:lnSpc>
            </a:pPr>
            <a:r>
              <a:rPr lang="en-GB" sz="1000" noProof="1" smtClean="0">
                <a:solidFill>
                  <a:schemeClr val="tx1">
                    <a:lumMod val="75000"/>
                    <a:lumOff val="25000"/>
                  </a:schemeClr>
                </a:solidFill>
              </a:rPr>
              <a:t>Ændr 2. linje i overskriften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til AU Passata Light</a:t>
            </a:r>
            <a:endParaRPr lang="en-GB" sz="1000" noProof="1">
              <a:solidFill>
                <a:schemeClr val="tx1">
                  <a:lumMod val="75000"/>
                  <a:lumOff val="25000"/>
                </a:schemeClr>
              </a:solidFill>
            </a:endParaRPr>
          </a:p>
        </p:txBody>
      </p:sp>
      <p:sp>
        <p:nvSpPr>
          <p:cNvPr id="17" name="Rectangle 6"/>
          <p:cNvSpPr>
            <a:spLocks noGrp="1" noChangeArrowheads="1"/>
          </p:cNvSpPr>
          <p:nvPr>
            <p:ph type="sldNum" sz="quarter" idx="4"/>
          </p:nvPr>
        </p:nvSpPr>
        <p:spPr bwMode="auto">
          <a:xfrm>
            <a:off x="7355968" y="4568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en-GB" smtClean="0"/>
              <a:pPr>
                <a:defRPr/>
              </a:pPr>
              <a:t>‹#›</a:t>
            </a:fld>
            <a:endParaRPr lang="en-GB" dirty="0"/>
          </a:p>
        </p:txBody>
      </p:sp>
      <p:sp>
        <p:nvSpPr>
          <p:cNvPr id="20" name="SD_FLD_DocumentDate"/>
          <p:cNvSpPr txBox="1">
            <a:spLocks noChangeArrowheads="1"/>
          </p:cNvSpPr>
          <p:nvPr userDrawn="1"/>
        </p:nvSpPr>
        <p:spPr bwMode="auto">
          <a:xfrm>
            <a:off x="7045890" y="4568399"/>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smtClean="0">
                <a:solidFill>
                  <a:schemeClr val="bg1"/>
                </a:solidFill>
                <a:latin typeface="AU Passata Light" pitchFamily="34" charset="0"/>
              </a:rPr>
              <a:t>01 August 2016</a:t>
            </a:r>
            <a:endParaRPr lang="en-GB" sz="800" cap="all" baseline="0" dirty="0" smtClean="0">
              <a:solidFill>
                <a:schemeClr val="bg1"/>
              </a:solidFill>
              <a:latin typeface="AU Passata Light" pitchFamily="34" charset="0"/>
            </a:endParaRPr>
          </a:p>
        </p:txBody>
      </p:sp>
      <p:sp>
        <p:nvSpPr>
          <p:cNvPr id="24" name="SD_FLD_Event"/>
          <p:cNvSpPr txBox="1">
            <a:spLocks noChangeArrowheads="1"/>
          </p:cNvSpPr>
          <p:nvPr userDrawn="1"/>
        </p:nvSpPr>
        <p:spPr bwMode="auto">
          <a:xfrm>
            <a:off x="7045890" y="4568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r>
              <a:rPr lang="en-GB" sz="800" b="1" cap="all" baseline="0" smtClean="0">
                <a:solidFill>
                  <a:schemeClr val="bg1"/>
                </a:solidFill>
              </a:rPr>
              <a:t>CCCP</a:t>
            </a:r>
            <a:endParaRPr lang="en-GB" sz="800" b="1" cap="all" baseline="0" dirty="0">
              <a:solidFill>
                <a:schemeClr val="bg1"/>
              </a:solidFill>
            </a:endParaRPr>
          </a:p>
        </p:txBody>
      </p:sp>
      <p:sp>
        <p:nvSpPr>
          <p:cNvPr id="25" name="White Rectangle"/>
          <p:cNvSpPr/>
          <p:nvPr userDrawn="1"/>
        </p:nvSpPr>
        <p:spPr>
          <a:xfrm>
            <a:off x="8360430" y="4421035"/>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36" name="SD_ART_SecondaryLogo"/>
          <p:cNvSpPr>
            <a:spLocks noChangeArrowheads="1"/>
          </p:cNvSpPr>
          <p:nvPr userDrawn="1"/>
        </p:nvSpPr>
        <p:spPr bwMode="auto">
          <a:xfrm>
            <a:off x="2844000" y="4654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en-GB" dirty="0"/>
          </a:p>
        </p:txBody>
      </p:sp>
      <p:sp>
        <p:nvSpPr>
          <p:cNvPr id="37" name="SD_OFF_Name"/>
          <p:cNvSpPr txBox="1">
            <a:spLocks noChangeArrowheads="1"/>
          </p:cNvSpPr>
          <p:nvPr userDrawn="1"/>
        </p:nvSpPr>
        <p:spPr bwMode="auto">
          <a:xfrm>
            <a:off x="975600" y="4568400"/>
            <a:ext cx="1328400" cy="424800"/>
          </a:xfrm>
          <a:prstGeom prst="rect">
            <a:avLst/>
          </a:prstGeom>
          <a:noFill/>
          <a:ln w="1778" algn="ctr">
            <a:noFill/>
            <a:miter lim="800000"/>
            <a:headEnd/>
            <a:tailEnd/>
          </a:ln>
          <a:effectLst/>
        </p:spPr>
        <p:txBody>
          <a:bodyPr lIns="0" tIns="334800" rIns="0" bIns="0">
            <a:spAutoFit/>
          </a:bodyPr>
          <a:lstStyle/>
          <a:p>
            <a:pPr>
              <a:lnSpc>
                <a:spcPct val="95000"/>
              </a:lnSpc>
              <a:defRPr/>
            </a:pPr>
            <a:endParaRPr lang="en-GB" sz="600" cap="all" spc="40" baseline="0" dirty="0" smtClean="0">
              <a:solidFill>
                <a:schemeClr val="bg1"/>
              </a:solidFill>
              <a:latin typeface="AU Passata Light" pitchFamily="34" charset="0"/>
            </a:endParaRPr>
          </a:p>
        </p:txBody>
      </p:sp>
      <p:sp>
        <p:nvSpPr>
          <p:cNvPr id="28" name="SD_LAN_AUWBreak"/>
          <p:cNvSpPr txBox="1">
            <a:spLocks noChangeArrowheads="1"/>
          </p:cNvSpPr>
          <p:nvPr userDrawn="1"/>
        </p:nvSpPr>
        <p:spPr bwMode="auto">
          <a:xfrm>
            <a:off x="971998" y="4568399"/>
            <a:ext cx="637995"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en-GB" sz="960" cap="all" baseline="0" dirty="0" smtClean="0">
                <a:solidFill>
                  <a:schemeClr val="bg1"/>
                </a:solidFill>
                <a:latin typeface="AU Passata" panose="020B0503030502030804" pitchFamily="34" charset="0"/>
              </a:rPr>
              <a:t>Aarhus
University</a:t>
            </a:r>
            <a:endParaRPr lang="en-GB" sz="960" cap="all" baseline="0" dirty="0">
              <a:solidFill>
                <a:schemeClr val="bg1"/>
              </a:solidFill>
              <a:latin typeface="AU Passata" panose="020B0503030502030804" pitchFamily="34" charset="0"/>
            </a:endParaRPr>
          </a:p>
        </p:txBody>
      </p:sp>
      <p:sp>
        <p:nvSpPr>
          <p:cNvPr id="29" name="Pladsholder til tekst 2"/>
          <p:cNvSpPr txBox="1">
            <a:spLocks/>
          </p:cNvSpPr>
          <p:nvPr userDrawn="1"/>
        </p:nvSpPr>
        <p:spPr>
          <a:xfrm>
            <a:off x="306000" y="458081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en-GB" sz="2090" kern="0" dirty="0" smtClean="0">
                <a:solidFill>
                  <a:schemeClr val="bg1"/>
                </a:solidFill>
              </a:rPr>
              <a:t>AU</a:t>
            </a:r>
            <a:endParaRPr lang="en-GB" sz="2090" kern="0" dirty="0">
              <a:solidFill>
                <a:schemeClr val="bg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E90C1E0A-682D-40DC-B1EA-26C007FDC330}" type="slidenum">
              <a:rPr lang="en-GB" smtClean="0"/>
              <a:pPr>
                <a:defRPr/>
              </a:pPr>
              <a:t>‹#›</a:t>
            </a:fld>
            <a:endParaRPr lang="en-GB" dirty="0"/>
          </a:p>
        </p:txBody>
      </p:sp>
      <p:pic>
        <p:nvPicPr>
          <p:cNvPr id="4" name="Picture 3" descr="citat_black.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61" y="1219213"/>
            <a:ext cx="448733" cy="807719"/>
          </a:xfrm>
          <a:prstGeom prst="rect">
            <a:avLst/>
          </a:prstGeom>
        </p:spPr>
      </p:pic>
      <p:sp>
        <p:nvSpPr>
          <p:cNvPr id="7" name="Text Placeholder 6"/>
          <p:cNvSpPr>
            <a:spLocks noGrp="1"/>
          </p:cNvSpPr>
          <p:nvPr>
            <p:ph type="body" sz="quarter" idx="11"/>
          </p:nvPr>
        </p:nvSpPr>
        <p:spPr>
          <a:xfrm>
            <a:off x="1712386" y="1725084"/>
            <a:ext cx="5687480" cy="2372254"/>
          </a:xfrm>
        </p:spPr>
        <p:txBody>
          <a:bodyPr/>
          <a:lstStyle>
            <a:lvl1pPr marL="0" indent="0">
              <a:buFontTx/>
              <a:buNone/>
              <a:defRPr/>
            </a:lvl1pPr>
            <a:lvl2pPr marL="0" indent="0">
              <a:buFontTx/>
              <a:buNone/>
              <a:defRPr/>
            </a:lvl2pPr>
          </a:lstStyle>
          <a:p>
            <a:pPr lvl="0"/>
            <a:r>
              <a:rPr lang="en-GB" dirty="0" smtClean="0"/>
              <a:t>Click to edit Master text styles</a:t>
            </a:r>
          </a:p>
          <a:p>
            <a:pPr lvl="1"/>
            <a:r>
              <a:rPr lang="en-GB" dirty="0" smtClean="0"/>
              <a:t>Second level</a:t>
            </a:r>
          </a:p>
        </p:txBody>
      </p:sp>
    </p:spTree>
    <p:extLst>
      <p:ext uri="{BB962C8B-B14F-4D97-AF65-F5344CB8AC3E}">
        <p14:creationId xmlns:p14="http://schemas.microsoft.com/office/powerpoint/2010/main" val="17961400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E90C1E0A-682D-40DC-B1EA-26C007FDC330}" type="slidenum">
              <a:rPr lang="en-GB" smtClean="0"/>
              <a:pPr>
                <a:defRPr/>
              </a:pPr>
              <a:t>‹#›</a:t>
            </a:fld>
            <a:endParaRPr lang="en-GB" dirty="0"/>
          </a:p>
        </p:txBody>
      </p:sp>
      <p:sp>
        <p:nvSpPr>
          <p:cNvPr id="5" name="Picture Placeholder 4"/>
          <p:cNvSpPr>
            <a:spLocks noGrp="1"/>
          </p:cNvSpPr>
          <p:nvPr>
            <p:ph type="pic" sz="quarter" idx="11"/>
          </p:nvPr>
        </p:nvSpPr>
        <p:spPr>
          <a:xfrm>
            <a:off x="352425" y="167770"/>
            <a:ext cx="8440738" cy="3929567"/>
          </a:xfrm>
        </p:spPr>
        <p:txBody>
          <a:bodyPr/>
          <a:lstStyle>
            <a:lvl1pPr marL="0" indent="0">
              <a:buFontTx/>
              <a:buNone/>
              <a:defRPr/>
            </a:lvl1pPr>
          </a:lstStyle>
          <a:p>
            <a:r>
              <a:rPr lang="en-US" smtClean="0"/>
              <a:t>Click icon to add picture</a:t>
            </a:r>
            <a:endParaRPr lang="da-DK" dirty="0"/>
          </a:p>
        </p:txBody>
      </p:sp>
    </p:spTree>
    <p:extLst>
      <p:ext uri="{BB962C8B-B14F-4D97-AF65-F5344CB8AC3E}">
        <p14:creationId xmlns:p14="http://schemas.microsoft.com/office/powerpoint/2010/main" val="307761825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en-GB" smtClean="0"/>
              <a:pPr>
                <a:defRPr/>
              </a:pPr>
              <a:t>‹#›</a:t>
            </a:fld>
            <a:endParaRPr lang="en-GB" dirty="0"/>
          </a:p>
        </p:txBody>
      </p:sp>
      <p:sp>
        <p:nvSpPr>
          <p:cNvPr id="4" name="Picture Placeholder 4"/>
          <p:cNvSpPr>
            <a:spLocks noGrp="1"/>
          </p:cNvSpPr>
          <p:nvPr>
            <p:ph type="pic" sz="quarter" idx="11"/>
          </p:nvPr>
        </p:nvSpPr>
        <p:spPr>
          <a:xfrm>
            <a:off x="352425" y="167770"/>
            <a:ext cx="8440738" cy="4734430"/>
          </a:xfrm>
        </p:spPr>
        <p:txBody>
          <a:bodyPr/>
          <a:lstStyle>
            <a:lvl1pPr marL="0" indent="0">
              <a:buFontTx/>
              <a:buNone/>
              <a:defRPr/>
            </a:lvl1pPr>
          </a:lstStyle>
          <a:p>
            <a:r>
              <a:rPr lang="en-US" smtClean="0"/>
              <a:t>Click icon to add picture</a:t>
            </a:r>
            <a:endParaRPr lang="da-DK" dirty="0"/>
          </a:p>
        </p:txBody>
      </p:sp>
    </p:spTree>
    <p:extLst>
      <p:ext uri="{BB962C8B-B14F-4D97-AF65-F5344CB8AC3E}">
        <p14:creationId xmlns:p14="http://schemas.microsoft.com/office/powerpoint/2010/main" val="153494769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pictur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en-GB" smtClean="0"/>
              <a:pPr>
                <a:defRPr/>
              </a:pPr>
              <a:t>‹#›</a:t>
            </a:fld>
            <a:endParaRPr lang="en-GB" dirty="0"/>
          </a:p>
        </p:txBody>
      </p:sp>
      <p:sp>
        <p:nvSpPr>
          <p:cNvPr id="4" name="Picture Placeholder 4"/>
          <p:cNvSpPr>
            <a:spLocks noGrp="1"/>
          </p:cNvSpPr>
          <p:nvPr>
            <p:ph type="pic" sz="quarter" idx="11"/>
          </p:nvPr>
        </p:nvSpPr>
        <p:spPr>
          <a:xfrm>
            <a:off x="352424" y="167770"/>
            <a:ext cx="4094164" cy="4734430"/>
          </a:xfrm>
        </p:spPr>
        <p:txBody>
          <a:bodyPr/>
          <a:lstStyle>
            <a:lvl1pPr marL="0" indent="0">
              <a:buFontTx/>
              <a:buNone/>
              <a:defRPr/>
            </a:lvl1pPr>
          </a:lstStyle>
          <a:p>
            <a:r>
              <a:rPr lang="en-US" smtClean="0"/>
              <a:t>Click icon to add picture</a:t>
            </a:r>
            <a:endParaRPr lang="da-DK" dirty="0"/>
          </a:p>
        </p:txBody>
      </p:sp>
      <p:sp>
        <p:nvSpPr>
          <p:cNvPr id="5" name="Picture Placeholder 4"/>
          <p:cNvSpPr>
            <a:spLocks noGrp="1"/>
          </p:cNvSpPr>
          <p:nvPr>
            <p:ph type="pic" sz="quarter" idx="12"/>
          </p:nvPr>
        </p:nvSpPr>
        <p:spPr>
          <a:xfrm>
            <a:off x="4699000" y="166688"/>
            <a:ext cx="4094163" cy="4734430"/>
          </a:xfrm>
        </p:spPr>
        <p:txBody>
          <a:bodyPr/>
          <a:lstStyle>
            <a:lvl1pPr marL="0" indent="0">
              <a:buFontTx/>
              <a:buNone/>
              <a:defRPr/>
            </a:lvl1pPr>
          </a:lstStyle>
          <a:p>
            <a:r>
              <a:rPr lang="en-US" smtClean="0"/>
              <a:t>Click icon to add picture</a:t>
            </a:r>
            <a:endParaRPr lang="da-DK" dirty="0"/>
          </a:p>
        </p:txBody>
      </p:sp>
    </p:spTree>
    <p:extLst>
      <p:ext uri="{BB962C8B-B14F-4D97-AF65-F5344CB8AC3E}">
        <p14:creationId xmlns:p14="http://schemas.microsoft.com/office/powerpoint/2010/main" val="208700417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en-GB" smtClean="0"/>
              <a:pPr>
                <a:defRPr/>
              </a:pPr>
              <a:t>‹#›</a:t>
            </a:fld>
            <a:endParaRPr lang="en-GB" dirty="0"/>
          </a:p>
        </p:txBody>
      </p:sp>
      <p:sp>
        <p:nvSpPr>
          <p:cNvPr id="4" name="Picture Placeholder 4"/>
          <p:cNvSpPr>
            <a:spLocks noGrp="1"/>
          </p:cNvSpPr>
          <p:nvPr>
            <p:ph type="pic" sz="quarter" idx="11"/>
          </p:nvPr>
        </p:nvSpPr>
        <p:spPr>
          <a:xfrm>
            <a:off x="352424" y="167770"/>
            <a:ext cx="4094164" cy="2239200"/>
          </a:xfrm>
        </p:spPr>
        <p:txBody>
          <a:bodyPr/>
          <a:lstStyle>
            <a:lvl1pPr marL="0" indent="0">
              <a:buFontTx/>
              <a:buNone/>
              <a:defRPr/>
            </a:lvl1pPr>
          </a:lstStyle>
          <a:p>
            <a:r>
              <a:rPr lang="en-US" smtClean="0"/>
              <a:t>Click icon to add picture</a:t>
            </a:r>
            <a:endParaRPr lang="da-DK" dirty="0"/>
          </a:p>
        </p:txBody>
      </p:sp>
      <p:sp>
        <p:nvSpPr>
          <p:cNvPr id="5" name="Picture Placeholder 4"/>
          <p:cNvSpPr>
            <a:spLocks noGrp="1"/>
          </p:cNvSpPr>
          <p:nvPr>
            <p:ph type="pic" sz="quarter" idx="12"/>
          </p:nvPr>
        </p:nvSpPr>
        <p:spPr>
          <a:xfrm>
            <a:off x="4699000" y="166688"/>
            <a:ext cx="4094163" cy="4734430"/>
          </a:xfrm>
        </p:spPr>
        <p:txBody>
          <a:bodyPr/>
          <a:lstStyle>
            <a:lvl1pPr marL="0" indent="0">
              <a:buFontTx/>
              <a:buNone/>
              <a:defRPr/>
            </a:lvl1pPr>
          </a:lstStyle>
          <a:p>
            <a:r>
              <a:rPr lang="en-US" smtClean="0"/>
              <a:t>Click icon to add picture</a:t>
            </a:r>
            <a:endParaRPr lang="da-DK" dirty="0"/>
          </a:p>
        </p:txBody>
      </p:sp>
      <p:sp>
        <p:nvSpPr>
          <p:cNvPr id="7" name="Picture Placeholder 4"/>
          <p:cNvSpPr>
            <a:spLocks noGrp="1"/>
          </p:cNvSpPr>
          <p:nvPr>
            <p:ph type="pic" sz="quarter" idx="13"/>
          </p:nvPr>
        </p:nvSpPr>
        <p:spPr>
          <a:xfrm>
            <a:off x="352424" y="2663824"/>
            <a:ext cx="4094164" cy="2237293"/>
          </a:xfrm>
        </p:spPr>
        <p:txBody>
          <a:bodyPr/>
          <a:lstStyle>
            <a:lvl1pPr marL="0" indent="0">
              <a:buFontTx/>
              <a:buNone/>
              <a:defRPr/>
            </a:lvl1pPr>
          </a:lstStyle>
          <a:p>
            <a:r>
              <a:rPr lang="en-US" smtClean="0"/>
              <a:t>Click icon to add picture</a:t>
            </a:r>
            <a:endParaRPr lang="da-DK" dirty="0"/>
          </a:p>
        </p:txBody>
      </p:sp>
    </p:spTree>
    <p:extLst>
      <p:ext uri="{BB962C8B-B14F-4D97-AF65-F5344CB8AC3E}">
        <p14:creationId xmlns:p14="http://schemas.microsoft.com/office/powerpoint/2010/main" val="2260751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ur pictur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pPr>
              <a:defRPr/>
            </a:pPr>
            <a:fld id="{E90C1E0A-682D-40DC-B1EA-26C007FDC330}" type="slidenum">
              <a:rPr lang="en-GB" smtClean="0"/>
              <a:pPr>
                <a:defRPr/>
              </a:pPr>
              <a:t>‹#›</a:t>
            </a:fld>
            <a:endParaRPr lang="en-GB" dirty="0"/>
          </a:p>
        </p:txBody>
      </p:sp>
      <p:sp>
        <p:nvSpPr>
          <p:cNvPr id="4" name="Picture Placeholder 4"/>
          <p:cNvSpPr>
            <a:spLocks noGrp="1"/>
          </p:cNvSpPr>
          <p:nvPr>
            <p:ph type="pic" sz="quarter" idx="11"/>
          </p:nvPr>
        </p:nvSpPr>
        <p:spPr>
          <a:xfrm>
            <a:off x="352424" y="167770"/>
            <a:ext cx="4094164" cy="2239200"/>
          </a:xfrm>
        </p:spPr>
        <p:txBody>
          <a:bodyPr/>
          <a:lstStyle>
            <a:lvl1pPr marL="0" indent="0">
              <a:buFontTx/>
              <a:buNone/>
              <a:defRPr/>
            </a:lvl1pPr>
          </a:lstStyle>
          <a:p>
            <a:r>
              <a:rPr lang="en-US" smtClean="0"/>
              <a:t>Click icon to add picture</a:t>
            </a:r>
            <a:endParaRPr lang="da-DK" dirty="0"/>
          </a:p>
        </p:txBody>
      </p:sp>
      <p:sp>
        <p:nvSpPr>
          <p:cNvPr id="7" name="Picture Placeholder 4"/>
          <p:cNvSpPr>
            <a:spLocks noGrp="1"/>
          </p:cNvSpPr>
          <p:nvPr>
            <p:ph type="pic" sz="quarter" idx="13"/>
          </p:nvPr>
        </p:nvSpPr>
        <p:spPr>
          <a:xfrm>
            <a:off x="352424" y="2663824"/>
            <a:ext cx="4094164" cy="2237293"/>
          </a:xfrm>
        </p:spPr>
        <p:txBody>
          <a:bodyPr/>
          <a:lstStyle>
            <a:lvl1pPr marL="0" indent="0">
              <a:buFontTx/>
              <a:buNone/>
              <a:defRPr/>
            </a:lvl1pPr>
          </a:lstStyle>
          <a:p>
            <a:r>
              <a:rPr lang="en-US" smtClean="0"/>
              <a:t>Click icon to add picture</a:t>
            </a:r>
            <a:endParaRPr lang="da-DK" dirty="0"/>
          </a:p>
        </p:txBody>
      </p:sp>
      <p:sp>
        <p:nvSpPr>
          <p:cNvPr id="6" name="Picture Placeholder 4"/>
          <p:cNvSpPr>
            <a:spLocks noGrp="1"/>
          </p:cNvSpPr>
          <p:nvPr>
            <p:ph type="pic" sz="quarter" idx="14"/>
          </p:nvPr>
        </p:nvSpPr>
        <p:spPr>
          <a:xfrm>
            <a:off x="4698999" y="166688"/>
            <a:ext cx="4094164" cy="2239200"/>
          </a:xfrm>
        </p:spPr>
        <p:txBody>
          <a:bodyPr/>
          <a:lstStyle>
            <a:lvl1pPr marL="0" indent="0">
              <a:buFontTx/>
              <a:buNone/>
              <a:defRPr/>
            </a:lvl1pPr>
          </a:lstStyle>
          <a:p>
            <a:r>
              <a:rPr lang="en-US" smtClean="0"/>
              <a:t>Click icon to add picture</a:t>
            </a:r>
            <a:endParaRPr lang="da-DK" dirty="0"/>
          </a:p>
        </p:txBody>
      </p:sp>
      <p:sp>
        <p:nvSpPr>
          <p:cNvPr id="8" name="Picture Placeholder 4"/>
          <p:cNvSpPr>
            <a:spLocks noGrp="1"/>
          </p:cNvSpPr>
          <p:nvPr>
            <p:ph type="pic" sz="quarter" idx="15"/>
          </p:nvPr>
        </p:nvSpPr>
        <p:spPr>
          <a:xfrm>
            <a:off x="4698999" y="2662742"/>
            <a:ext cx="4094164" cy="2237293"/>
          </a:xfrm>
        </p:spPr>
        <p:txBody>
          <a:bodyPr/>
          <a:lstStyle>
            <a:lvl1pPr marL="0" indent="0">
              <a:buFontTx/>
              <a:buNone/>
              <a:defRPr/>
            </a:lvl1pPr>
          </a:lstStyle>
          <a:p>
            <a:r>
              <a:rPr lang="en-US" smtClean="0"/>
              <a:t>Click icon to add picture</a:t>
            </a:r>
            <a:endParaRPr lang="da-DK" dirty="0"/>
          </a:p>
        </p:txBody>
      </p:sp>
    </p:spTree>
    <p:extLst>
      <p:ext uri="{BB962C8B-B14F-4D97-AF65-F5344CB8AC3E}">
        <p14:creationId xmlns:p14="http://schemas.microsoft.com/office/powerpoint/2010/main" val="244312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D5695B1C-8CD2-48D1-BA13-0A242C5433EA}" type="slidenum">
              <a:rPr lang="en-GB" smtClean="0"/>
              <a:pPr>
                <a:defRPr/>
              </a:pPr>
              <a:t>‹#›</a:t>
            </a:fld>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8" name="Black Rectangle"/>
          <p:cNvSpPr/>
          <p:nvPr userDrawn="1"/>
        </p:nvSpPr>
        <p:spPr>
          <a:xfrm>
            <a:off x="352425" y="1324430"/>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Box 5"/>
          <p:cNvSpPr txBox="1"/>
          <p:nvPr userDrawn="1"/>
        </p:nvSpPr>
        <p:spPr>
          <a:xfrm>
            <a:off x="-1620688" y="766856"/>
            <a:ext cx="1509880" cy="355069"/>
          </a:xfrm>
          <a:prstGeom prst="rect">
            <a:avLst/>
          </a:prstGeom>
          <a:noFill/>
        </p:spPr>
        <p:txBody>
          <a:bodyPr wrap="square" lIns="0" tIns="0" rIns="0" bIns="0" rtlCol="0">
            <a:noAutofit/>
          </a:bodyPr>
          <a:lstStyle/>
          <a:p>
            <a:pPr algn="r">
              <a:lnSpc>
                <a:spcPct val="100000"/>
              </a:lnSpc>
            </a:pPr>
            <a:r>
              <a:rPr lang="en-GB" sz="1000" noProof="1" smtClean="0">
                <a:solidFill>
                  <a:schemeClr val="tx1">
                    <a:lumMod val="75000"/>
                    <a:lumOff val="25000"/>
                  </a:schemeClr>
                </a:solidFill>
              </a:rPr>
              <a:t>Ændr 2. linje i overskriften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til AU Passata Light</a:t>
            </a:r>
            <a:endParaRPr lang="en-GB" sz="1000" noProof="1">
              <a:solidFill>
                <a:schemeClr val="tx1">
                  <a:lumMod val="75000"/>
                  <a:lumOff val="25000"/>
                </a:scheme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F24CDE3-B485-4686-B7A8-481E185B25D0}" type="slidenum">
              <a:rPr lang="en-GB" smtClean="0"/>
              <a:pPr>
                <a:defRPr/>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Slide Number Placeholder 8"/>
          <p:cNvSpPr>
            <a:spLocks noGrp="1"/>
          </p:cNvSpPr>
          <p:nvPr>
            <p:ph type="sldNum" sz="quarter" idx="10"/>
          </p:nvPr>
        </p:nvSpPr>
        <p:spPr>
          <a:xfrm>
            <a:off x="8792430" y="5020552"/>
            <a:ext cx="351570" cy="491958"/>
          </a:xfrm>
        </p:spPr>
        <p:txBody>
          <a:bodyPr/>
          <a:lstStyle>
            <a:lvl1pPr>
              <a:defRPr sz="100">
                <a:solidFill>
                  <a:schemeClr val="tx2"/>
                </a:solidFill>
              </a:defRPr>
            </a:lvl1pPr>
          </a:lstStyle>
          <a:p>
            <a:pPr>
              <a:defRPr/>
            </a:pPr>
            <a:fld id="{E90C1E0A-682D-40DC-B1EA-26C007FDC330}" type="slidenum">
              <a:rPr lang="en-GB" smtClean="0"/>
              <a:pPr>
                <a:defRPr/>
              </a:pPr>
              <a:t>‹#›</a:t>
            </a:fld>
            <a:endParaRPr lang="en-GB" dirty="0"/>
          </a:p>
        </p:txBody>
      </p:sp>
      <p:sp>
        <p:nvSpPr>
          <p:cNvPr id="4" name="Text Placeholder 3"/>
          <p:cNvSpPr>
            <a:spLocks noGrp="1"/>
          </p:cNvSpPr>
          <p:nvPr>
            <p:ph type="body" sz="quarter" idx="11"/>
          </p:nvPr>
        </p:nvSpPr>
        <p:spPr>
          <a:xfrm>
            <a:off x="1885846" y="1851670"/>
            <a:ext cx="5372308" cy="1309564"/>
          </a:xfrm>
        </p:spPr>
        <p:txBody>
          <a:bodyPr anchor="ctr" anchorCtr="0"/>
          <a:lstStyle>
            <a:lvl1pPr marL="0" indent="0" algn="ctr">
              <a:buFontTx/>
              <a:buNone/>
              <a:defRPr sz="3000"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smtClean="0"/>
              <a:t>Click to edit Master text styles</a:t>
            </a:r>
          </a:p>
        </p:txBody>
      </p:sp>
      <p:sp>
        <p:nvSpPr>
          <p:cNvPr id="14" name="Rectangle 6"/>
          <p:cNvSpPr txBox="1">
            <a:spLocks noChangeArrowheads="1"/>
          </p:cNvSpPr>
          <p:nvPr userDrawn="1"/>
        </p:nvSpPr>
        <p:spPr bwMode="auto">
          <a:xfrm>
            <a:off x="7355968" y="4568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defPPr>
              <a:defRPr lang="en-US"/>
            </a:defPPr>
            <a:lvl1pPr algn="r" rtl="0" fontAlgn="base">
              <a:lnSpc>
                <a:spcPts val="1200"/>
              </a:lnSpc>
              <a:spcBef>
                <a:spcPct val="0"/>
              </a:spcBef>
              <a:spcAft>
                <a:spcPct val="0"/>
              </a:spcAft>
              <a:buFontTx/>
              <a:buNone/>
              <a:defRPr sz="600" kern="1200" spc="40" baseline="0" smtClean="0">
                <a:solidFill>
                  <a:schemeClr val="bg1"/>
                </a:solidFill>
                <a:latin typeface="AU Passata Light" pitchFamily="34" charset="0"/>
                <a:ea typeface="+mn-ea"/>
                <a:cs typeface="+mn-cs"/>
              </a:defRPr>
            </a:lvl1pPr>
            <a:lvl2pPr marL="4572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2pPr>
            <a:lvl3pPr marL="9144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3pPr>
            <a:lvl4pPr marL="13716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4pPr>
            <a:lvl5pPr marL="18288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5pPr>
            <a:lvl6pPr marL="2286000" algn="l" defTabSz="914400" rtl="0" eaLnBrk="1" latinLnBrk="0" hangingPunct="1">
              <a:defRPr sz="3600" kern="1200">
                <a:solidFill>
                  <a:schemeClr val="tx1"/>
                </a:solidFill>
                <a:latin typeface="AU Passata" pitchFamily="34" charset="0"/>
                <a:ea typeface="+mn-ea"/>
                <a:cs typeface="+mn-cs"/>
              </a:defRPr>
            </a:lvl6pPr>
            <a:lvl7pPr marL="2743200" algn="l" defTabSz="914400" rtl="0" eaLnBrk="1" latinLnBrk="0" hangingPunct="1">
              <a:defRPr sz="3600" kern="1200">
                <a:solidFill>
                  <a:schemeClr val="tx1"/>
                </a:solidFill>
                <a:latin typeface="AU Passata" pitchFamily="34" charset="0"/>
                <a:ea typeface="+mn-ea"/>
                <a:cs typeface="+mn-cs"/>
              </a:defRPr>
            </a:lvl7pPr>
            <a:lvl8pPr marL="3200400" algn="l" defTabSz="914400" rtl="0" eaLnBrk="1" latinLnBrk="0" hangingPunct="1">
              <a:defRPr sz="3600" kern="1200">
                <a:solidFill>
                  <a:schemeClr val="tx1"/>
                </a:solidFill>
                <a:latin typeface="AU Passata" pitchFamily="34" charset="0"/>
                <a:ea typeface="+mn-ea"/>
                <a:cs typeface="+mn-cs"/>
              </a:defRPr>
            </a:lvl8pPr>
            <a:lvl9pPr marL="3657600" algn="l" defTabSz="914400" rtl="0" eaLnBrk="1" latinLnBrk="0" hangingPunct="1">
              <a:defRPr sz="3600" kern="1200">
                <a:solidFill>
                  <a:schemeClr val="tx1"/>
                </a:solidFill>
                <a:latin typeface="AU Passata" pitchFamily="34" charset="0"/>
                <a:ea typeface="+mn-ea"/>
                <a:cs typeface="+mn-cs"/>
              </a:defRPr>
            </a:lvl9pPr>
          </a:lstStyle>
          <a:p>
            <a:pPr>
              <a:defRPr/>
            </a:pPr>
            <a:fld id="{E90C1E0A-682D-40DC-B1EA-26C007FDC330}" type="slidenum">
              <a:rPr lang="en-GB" smtClean="0"/>
              <a:pPr>
                <a:defRPr/>
              </a:pPr>
              <a:t>‹#›</a:t>
            </a:fld>
            <a:endParaRPr lang="en-GB" dirty="0"/>
          </a:p>
        </p:txBody>
      </p:sp>
      <p:sp>
        <p:nvSpPr>
          <p:cNvPr id="15" name="SD_FLD_DocumentDate"/>
          <p:cNvSpPr txBox="1">
            <a:spLocks noChangeArrowheads="1"/>
          </p:cNvSpPr>
          <p:nvPr userDrawn="1"/>
        </p:nvSpPr>
        <p:spPr bwMode="auto">
          <a:xfrm>
            <a:off x="7045890" y="4568399"/>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smtClean="0">
                <a:solidFill>
                  <a:schemeClr val="bg1"/>
                </a:solidFill>
                <a:latin typeface="AU Passata Light" pitchFamily="34" charset="0"/>
              </a:rPr>
              <a:t>01 August 2016</a:t>
            </a:r>
            <a:endParaRPr lang="en-GB" sz="800" cap="all" baseline="0" dirty="0" smtClean="0">
              <a:solidFill>
                <a:schemeClr val="bg1"/>
              </a:solidFill>
              <a:latin typeface="AU Passata Light" pitchFamily="34" charset="0"/>
            </a:endParaRPr>
          </a:p>
        </p:txBody>
      </p:sp>
      <p:sp>
        <p:nvSpPr>
          <p:cNvPr id="17" name="SD_FLD_Event"/>
          <p:cNvSpPr txBox="1">
            <a:spLocks noChangeArrowheads="1"/>
          </p:cNvSpPr>
          <p:nvPr userDrawn="1"/>
        </p:nvSpPr>
        <p:spPr bwMode="auto">
          <a:xfrm>
            <a:off x="7045890" y="4568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r>
              <a:rPr lang="en-GB" sz="800" b="1" cap="all" baseline="0" smtClean="0">
                <a:solidFill>
                  <a:schemeClr val="bg1"/>
                </a:solidFill>
              </a:rPr>
              <a:t>CCCP</a:t>
            </a:r>
            <a:endParaRPr lang="en-GB" sz="800" b="1" cap="all" baseline="0" dirty="0">
              <a:solidFill>
                <a:schemeClr val="bg1"/>
              </a:solidFill>
            </a:endParaRPr>
          </a:p>
        </p:txBody>
      </p:sp>
      <p:sp>
        <p:nvSpPr>
          <p:cNvPr id="18" name="White Rectangle"/>
          <p:cNvSpPr/>
          <p:nvPr userDrawn="1"/>
        </p:nvSpPr>
        <p:spPr>
          <a:xfrm>
            <a:off x="8360430" y="4421035"/>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19" name="SD_USR_Title"/>
          <p:cNvSpPr txBox="1">
            <a:spLocks noChangeArrowheads="1"/>
          </p:cNvSpPr>
          <p:nvPr userDrawn="1"/>
        </p:nvSpPr>
        <p:spPr bwMode="auto">
          <a:xfrm>
            <a:off x="4748455" y="4568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dirty="0" smtClean="0">
                <a:solidFill>
                  <a:schemeClr val="bg1"/>
                </a:solidFill>
                <a:latin typeface="AU Passata Light" pitchFamily="34" charset="0"/>
              </a:rPr>
              <a:t>Assistant Professor</a:t>
            </a:r>
            <a:endParaRPr lang="en-GB" sz="800" cap="all" baseline="0" dirty="0">
              <a:solidFill>
                <a:schemeClr val="bg1"/>
              </a:solidFill>
              <a:latin typeface="AU Passata Light" pitchFamily="34" charset="0"/>
            </a:endParaRPr>
          </a:p>
        </p:txBody>
      </p:sp>
      <p:sp>
        <p:nvSpPr>
          <p:cNvPr id="20" name="SD_USR_Name"/>
          <p:cNvSpPr txBox="1">
            <a:spLocks noChangeArrowheads="1"/>
          </p:cNvSpPr>
          <p:nvPr userDrawn="1"/>
        </p:nvSpPr>
        <p:spPr bwMode="auto">
          <a:xfrm>
            <a:off x="4748455" y="4568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en-GB" sz="800" b="1" cap="all" baseline="0" dirty="0" smtClean="0">
                <a:solidFill>
                  <a:schemeClr val="bg1"/>
                </a:solidFill>
              </a:rPr>
              <a:t>Rasmus </a:t>
            </a:r>
            <a:r>
              <a:rPr lang="en-GB" sz="800" b="1" cap="all" baseline="0" dirty="0" err="1" smtClean="0">
                <a:solidFill>
                  <a:schemeClr val="bg1"/>
                </a:solidFill>
              </a:rPr>
              <a:t>Hyttel</a:t>
            </a:r>
            <a:r>
              <a:rPr lang="en-GB" sz="800" b="1" cap="all" baseline="0" dirty="0" smtClean="0">
                <a:solidFill>
                  <a:schemeClr val="bg1"/>
                </a:solidFill>
              </a:rPr>
              <a:t> Hansen</a:t>
            </a:r>
            <a:endParaRPr lang="en-GB" sz="800" b="1" cap="all" baseline="0" dirty="0">
              <a:solidFill>
                <a:schemeClr val="bg1"/>
              </a:solidFill>
            </a:endParaRPr>
          </a:p>
        </p:txBody>
      </p:sp>
      <p:sp>
        <p:nvSpPr>
          <p:cNvPr id="21" name="SD_ART_SecondaryLogo"/>
          <p:cNvSpPr>
            <a:spLocks noChangeArrowheads="1"/>
          </p:cNvSpPr>
          <p:nvPr userDrawn="1"/>
        </p:nvSpPr>
        <p:spPr bwMode="auto">
          <a:xfrm>
            <a:off x="2844000" y="4654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en-GB" dirty="0"/>
          </a:p>
        </p:txBody>
      </p:sp>
      <p:sp>
        <p:nvSpPr>
          <p:cNvPr id="22" name="SD_OFF_Name"/>
          <p:cNvSpPr txBox="1">
            <a:spLocks noChangeArrowheads="1"/>
          </p:cNvSpPr>
          <p:nvPr userDrawn="1"/>
        </p:nvSpPr>
        <p:spPr bwMode="auto">
          <a:xfrm>
            <a:off x="975600" y="4568400"/>
            <a:ext cx="1328400" cy="424800"/>
          </a:xfrm>
          <a:prstGeom prst="rect">
            <a:avLst/>
          </a:prstGeom>
          <a:noFill/>
          <a:ln w="1778" algn="ctr">
            <a:noFill/>
            <a:miter lim="800000"/>
            <a:headEnd/>
            <a:tailEnd/>
          </a:ln>
          <a:effectLst/>
        </p:spPr>
        <p:txBody>
          <a:bodyPr lIns="0" tIns="334800" rIns="0" bIns="0">
            <a:spAutoFit/>
          </a:bodyPr>
          <a:lstStyle/>
          <a:p>
            <a:pPr>
              <a:lnSpc>
                <a:spcPct val="95000"/>
              </a:lnSpc>
              <a:defRPr/>
            </a:pPr>
            <a:endParaRPr lang="en-GB" sz="600" cap="all" spc="40" baseline="0" dirty="0" smtClean="0">
              <a:solidFill>
                <a:schemeClr val="bg1"/>
              </a:solidFill>
              <a:latin typeface="AU Passata Light" pitchFamily="34" charset="0"/>
            </a:endParaRPr>
          </a:p>
        </p:txBody>
      </p:sp>
      <p:sp>
        <p:nvSpPr>
          <p:cNvPr id="23" name="SD_LAN_AUWBreak"/>
          <p:cNvSpPr txBox="1">
            <a:spLocks noChangeArrowheads="1"/>
          </p:cNvSpPr>
          <p:nvPr userDrawn="1"/>
        </p:nvSpPr>
        <p:spPr bwMode="auto">
          <a:xfrm>
            <a:off x="971998" y="4568399"/>
            <a:ext cx="637995"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en-GB" sz="960" cap="all" baseline="0" dirty="0" smtClean="0">
                <a:solidFill>
                  <a:schemeClr val="bg1"/>
                </a:solidFill>
                <a:latin typeface="AU Passata" panose="020B0503030502030804" pitchFamily="34" charset="0"/>
              </a:rPr>
              <a:t>Aarhus
University</a:t>
            </a:r>
            <a:endParaRPr lang="en-GB" sz="960" cap="all" baseline="0" dirty="0">
              <a:solidFill>
                <a:schemeClr val="bg1"/>
              </a:solidFill>
              <a:latin typeface="AU Passata" panose="020B0503030502030804" pitchFamily="34" charset="0"/>
            </a:endParaRPr>
          </a:p>
        </p:txBody>
      </p:sp>
      <p:sp>
        <p:nvSpPr>
          <p:cNvPr id="24" name="Pladsholder til tekst 2"/>
          <p:cNvSpPr txBox="1">
            <a:spLocks/>
          </p:cNvSpPr>
          <p:nvPr userDrawn="1"/>
        </p:nvSpPr>
        <p:spPr>
          <a:xfrm>
            <a:off x="306000" y="4568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en-GB" sz="2090" kern="0" dirty="0" smtClean="0">
                <a:solidFill>
                  <a:schemeClr val="bg1"/>
                </a:solidFill>
              </a:rPr>
              <a:t>AU</a:t>
            </a:r>
            <a:endParaRPr lang="en-GB" sz="2090" kern="0" dirty="0">
              <a:solidFill>
                <a:schemeClr val="bg1"/>
              </a:solidFill>
            </a:endParaRPr>
          </a:p>
        </p:txBody>
      </p:sp>
    </p:spTree>
    <p:extLst>
      <p:ext uri="{BB962C8B-B14F-4D97-AF65-F5344CB8AC3E}">
        <p14:creationId xmlns:p14="http://schemas.microsoft.com/office/powerpoint/2010/main" val="229282803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Slide Number Placeholder 8"/>
          <p:cNvSpPr>
            <a:spLocks noGrp="1"/>
          </p:cNvSpPr>
          <p:nvPr>
            <p:ph type="sldNum" sz="quarter" idx="10"/>
          </p:nvPr>
        </p:nvSpPr>
        <p:spPr>
          <a:xfrm>
            <a:off x="8784468" y="5033566"/>
            <a:ext cx="359532" cy="491958"/>
          </a:xfrm>
        </p:spPr>
        <p:txBody>
          <a:bodyPr/>
          <a:lstStyle>
            <a:lvl1pPr>
              <a:defRPr sz="100">
                <a:solidFill>
                  <a:schemeClr val="tx2"/>
                </a:solidFill>
              </a:defRPr>
            </a:lvl1pPr>
          </a:lstStyle>
          <a:p>
            <a:pPr>
              <a:defRPr/>
            </a:pPr>
            <a:fld id="{E90C1E0A-682D-40DC-B1EA-26C007FDC330}" type="slidenum">
              <a:rPr lang="en-GB" smtClean="0"/>
              <a:pPr>
                <a:defRPr/>
              </a:pPr>
              <a:t>‹#›</a:t>
            </a:fld>
            <a:endParaRPr lang="en-GB" dirty="0"/>
          </a:p>
        </p:txBody>
      </p:sp>
      <p:sp>
        <p:nvSpPr>
          <p:cNvPr id="7" name="SD_LAN_AUWBreak"/>
          <p:cNvSpPr txBox="1">
            <a:spLocks noChangeArrowheads="1"/>
          </p:cNvSpPr>
          <p:nvPr userDrawn="1"/>
        </p:nvSpPr>
        <p:spPr bwMode="auto">
          <a:xfrm>
            <a:off x="4597200" y="2052000"/>
            <a:ext cx="1931619" cy="1051493"/>
          </a:xfrm>
          <a:prstGeom prst="rect">
            <a:avLst/>
          </a:prstGeom>
          <a:noFill/>
          <a:ln w="1778" algn="ctr">
            <a:noFill/>
            <a:miter lim="800000"/>
            <a:headEnd/>
            <a:tailEnd/>
          </a:ln>
          <a:effectLst/>
        </p:spPr>
        <p:txBody>
          <a:bodyPr wrap="none" lIns="0" tIns="201600" rIns="0" bIns="0" anchor="t" anchorCtr="0">
            <a:spAutoFit/>
          </a:bodyPr>
          <a:lstStyle/>
          <a:p>
            <a:pPr>
              <a:lnSpc>
                <a:spcPct val="95000"/>
              </a:lnSpc>
              <a:defRPr/>
            </a:pPr>
            <a:r>
              <a:rPr lang="en-GB" sz="2900" kern="1200" cap="all" baseline="0" dirty="0" smtClean="0">
                <a:solidFill>
                  <a:schemeClr val="bg1"/>
                </a:solidFill>
                <a:latin typeface="AU Passata" pitchFamily="34" charset="0"/>
                <a:ea typeface="+mn-ea"/>
                <a:cs typeface="+mn-cs"/>
              </a:rPr>
              <a:t>Aarhus
University</a:t>
            </a:r>
            <a:endParaRPr lang="en-GB" sz="2900" kern="1200" cap="all" baseline="0" dirty="0">
              <a:solidFill>
                <a:schemeClr val="bg1"/>
              </a:solidFill>
              <a:latin typeface="AU Passata" pitchFamily="34" charset="0"/>
              <a:ea typeface="+mn-ea"/>
              <a:cs typeface="+mn-cs"/>
            </a:endParaRPr>
          </a:p>
        </p:txBody>
      </p:sp>
      <p:sp>
        <p:nvSpPr>
          <p:cNvPr id="10" name="Pladsholder til tekst 2"/>
          <p:cNvSpPr txBox="1">
            <a:spLocks/>
          </p:cNvSpPr>
          <p:nvPr userDrawn="1"/>
        </p:nvSpPr>
        <p:spPr>
          <a:xfrm>
            <a:off x="2448000" y="2051999"/>
            <a:ext cx="1718419" cy="1058400"/>
          </a:xfrm>
          <a:prstGeom prst="rect">
            <a:avLst/>
          </a:prstGeom>
        </p:spPr>
        <p:txBody>
          <a:bodyPr wrap="none" lIns="0" tIns="0" rIns="0" bIns="75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r"/>
            <a:r>
              <a:rPr lang="en-GB" sz="6700" kern="0" dirty="0" smtClean="0">
                <a:solidFill>
                  <a:schemeClr val="bg1"/>
                </a:solidFill>
              </a:rPr>
              <a:t>AU</a:t>
            </a:r>
            <a:endParaRPr lang="en-GB" sz="6700" kern="0" dirty="0">
              <a:solidFill>
                <a:schemeClr val="bg1"/>
              </a:solidFill>
            </a:endParaRPr>
          </a:p>
        </p:txBody>
      </p:sp>
    </p:spTree>
    <p:extLst>
      <p:ext uri="{BB962C8B-B14F-4D97-AF65-F5344CB8AC3E}">
        <p14:creationId xmlns:p14="http://schemas.microsoft.com/office/powerpoint/2010/main" val="41288966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Rectangle 20"/>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819" name="Title 1"/>
          <p:cNvSpPr>
            <a:spLocks noGrp="1" noChangeArrowheads="1"/>
          </p:cNvSpPr>
          <p:nvPr>
            <p:ph type="ctrTitle"/>
          </p:nvPr>
        </p:nvSpPr>
        <p:spPr>
          <a:xfrm>
            <a:off x="989013" y="1059582"/>
            <a:ext cx="7159345" cy="1334665"/>
          </a:xfrm>
        </p:spPr>
        <p:txBody>
          <a:bodyPr wrap="square" anchor="b" anchorCtr="0">
            <a:noAutofit/>
          </a:bodyPr>
          <a:lstStyle>
            <a:lvl1pPr>
              <a:lnSpc>
                <a:spcPct val="95000"/>
              </a:lnSpc>
              <a:defRPr sz="4000" baseline="0" smtClean="0">
                <a:solidFill>
                  <a:schemeClr val="bg1"/>
                </a:solidFill>
              </a:defRPr>
            </a:lvl1pPr>
          </a:lstStyle>
          <a:p>
            <a:r>
              <a:rPr lang="en-GB" dirty="0" smtClean="0"/>
              <a:t>Click to edit Master title style</a:t>
            </a:r>
          </a:p>
        </p:txBody>
      </p:sp>
      <p:sp>
        <p:nvSpPr>
          <p:cNvPr id="19" name="White Top Rectangle"/>
          <p:cNvSpPr>
            <a:spLocks noChangeArrowheads="1"/>
          </p:cNvSpPr>
          <p:nvPr userDrawn="1"/>
        </p:nvSpPr>
        <p:spPr bwMode="auto">
          <a:xfrm>
            <a:off x="1022571" y="2517750"/>
            <a:ext cx="738000" cy="54000"/>
          </a:xfrm>
          <a:prstGeom prst="rect">
            <a:avLst/>
          </a:prstGeom>
          <a:solidFill>
            <a:schemeClr val="bg1"/>
          </a:solidFill>
          <a:ln w="9525">
            <a:noFill/>
            <a:miter lim="800000"/>
            <a:headEnd/>
            <a:tailEnd/>
          </a:ln>
          <a:effectLst/>
        </p:spPr>
        <p:txBody>
          <a:bodyPr wrap="none" anchor="ctr"/>
          <a:lstStyle/>
          <a:p>
            <a:pPr>
              <a:defRPr/>
            </a:pPr>
            <a:endParaRPr lang="en-GB" dirty="0"/>
          </a:p>
        </p:txBody>
      </p:sp>
      <p:sp>
        <p:nvSpPr>
          <p:cNvPr id="9" name="Slide Number Placeholder 8"/>
          <p:cNvSpPr>
            <a:spLocks noGrp="1"/>
          </p:cNvSpPr>
          <p:nvPr>
            <p:ph type="sldNum" sz="quarter" idx="10"/>
          </p:nvPr>
        </p:nvSpPr>
        <p:spPr>
          <a:xfrm>
            <a:off x="8795830" y="5028412"/>
            <a:ext cx="348169" cy="491958"/>
          </a:xfrm>
        </p:spPr>
        <p:txBody>
          <a:bodyPr/>
          <a:lstStyle>
            <a:lvl1pPr>
              <a:defRPr sz="100">
                <a:solidFill>
                  <a:schemeClr val="tx2"/>
                </a:solidFill>
              </a:defRPr>
            </a:lvl1pPr>
          </a:lstStyle>
          <a:p>
            <a:pPr>
              <a:defRPr/>
            </a:pPr>
            <a:fld id="{E90C1E0A-682D-40DC-B1EA-26C007FDC330}" type="slidenum">
              <a:rPr lang="en-GB" smtClean="0"/>
              <a:pPr>
                <a:defRPr/>
              </a:pPr>
              <a:t>‹#›</a:t>
            </a:fld>
            <a:endParaRPr lang="en-GB" dirty="0"/>
          </a:p>
        </p:txBody>
      </p:sp>
      <p:sp>
        <p:nvSpPr>
          <p:cNvPr id="4" name="Text Placeholder 3"/>
          <p:cNvSpPr>
            <a:spLocks noGrp="1"/>
          </p:cNvSpPr>
          <p:nvPr>
            <p:ph type="body" sz="quarter" idx="11"/>
          </p:nvPr>
        </p:nvSpPr>
        <p:spPr>
          <a:xfrm>
            <a:off x="1009690" y="2787774"/>
            <a:ext cx="5372308" cy="1309564"/>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smtClean="0"/>
              <a:t>Click to edit Master text styles</a:t>
            </a:r>
          </a:p>
        </p:txBody>
      </p:sp>
      <p:sp>
        <p:nvSpPr>
          <p:cNvPr id="22" name="TextBox 21"/>
          <p:cNvSpPr txBox="1"/>
          <p:nvPr userDrawn="1"/>
        </p:nvSpPr>
        <p:spPr>
          <a:xfrm>
            <a:off x="-1620688" y="2022289"/>
            <a:ext cx="1509880" cy="553998"/>
          </a:xfrm>
          <a:prstGeom prst="rect">
            <a:avLst/>
          </a:prstGeom>
          <a:noFill/>
        </p:spPr>
        <p:txBody>
          <a:bodyPr wrap="square" lIns="0" tIns="0" rIns="0" bIns="0" rtlCol="0">
            <a:noAutofit/>
          </a:bodyPr>
          <a:lstStyle/>
          <a:p>
            <a:pPr algn="r">
              <a:lnSpc>
                <a:spcPct val="100000"/>
              </a:lnSpc>
            </a:pPr>
            <a:r>
              <a:rPr lang="en-GB" sz="1000" noProof="1" smtClean="0">
                <a:solidFill>
                  <a:schemeClr val="tx1">
                    <a:lumMod val="75000"/>
                    <a:lumOff val="25000"/>
                  </a:schemeClr>
                </a:solidFill>
              </a:rPr>
              <a:t>Ændr 2. linje i overskriften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til AU Passata Light</a:t>
            </a:r>
            <a:endParaRPr lang="en-GB" sz="1000" noProof="1">
              <a:solidFill>
                <a:schemeClr val="tx1">
                  <a:lumMod val="75000"/>
                  <a:lumOff val="25000"/>
                </a:schemeClr>
              </a:solidFill>
            </a:endParaRPr>
          </a:p>
        </p:txBody>
      </p:sp>
      <p:sp>
        <p:nvSpPr>
          <p:cNvPr id="18" name="Rectangle 6"/>
          <p:cNvSpPr txBox="1">
            <a:spLocks noChangeArrowheads="1"/>
          </p:cNvSpPr>
          <p:nvPr userDrawn="1"/>
        </p:nvSpPr>
        <p:spPr bwMode="auto">
          <a:xfrm>
            <a:off x="7355968" y="4568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defPPr>
              <a:defRPr lang="en-US"/>
            </a:defPPr>
            <a:lvl1pPr algn="r" rtl="0" fontAlgn="base">
              <a:lnSpc>
                <a:spcPts val="1200"/>
              </a:lnSpc>
              <a:spcBef>
                <a:spcPct val="0"/>
              </a:spcBef>
              <a:spcAft>
                <a:spcPct val="0"/>
              </a:spcAft>
              <a:buFontTx/>
              <a:buNone/>
              <a:defRPr sz="600" kern="1200" spc="40" baseline="0" smtClean="0">
                <a:solidFill>
                  <a:schemeClr val="bg1"/>
                </a:solidFill>
                <a:latin typeface="AU Passata Light" pitchFamily="34" charset="0"/>
                <a:ea typeface="+mn-ea"/>
                <a:cs typeface="+mn-cs"/>
              </a:defRPr>
            </a:lvl1pPr>
            <a:lvl2pPr marL="4572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2pPr>
            <a:lvl3pPr marL="9144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3pPr>
            <a:lvl4pPr marL="13716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4pPr>
            <a:lvl5pPr marL="1828800" algn="l" rtl="0" fontAlgn="base">
              <a:lnSpc>
                <a:spcPts val="3600"/>
              </a:lnSpc>
              <a:spcBef>
                <a:spcPct val="0"/>
              </a:spcBef>
              <a:spcAft>
                <a:spcPct val="0"/>
              </a:spcAft>
              <a:buFont typeface="AU Passata" pitchFamily="34" charset="0"/>
              <a:defRPr sz="3600" kern="1200">
                <a:solidFill>
                  <a:schemeClr val="tx1"/>
                </a:solidFill>
                <a:latin typeface="AU Passata" pitchFamily="34" charset="0"/>
                <a:ea typeface="+mn-ea"/>
                <a:cs typeface="+mn-cs"/>
              </a:defRPr>
            </a:lvl5pPr>
            <a:lvl6pPr marL="2286000" algn="l" defTabSz="914400" rtl="0" eaLnBrk="1" latinLnBrk="0" hangingPunct="1">
              <a:defRPr sz="3600" kern="1200">
                <a:solidFill>
                  <a:schemeClr val="tx1"/>
                </a:solidFill>
                <a:latin typeface="AU Passata" pitchFamily="34" charset="0"/>
                <a:ea typeface="+mn-ea"/>
                <a:cs typeface="+mn-cs"/>
              </a:defRPr>
            </a:lvl6pPr>
            <a:lvl7pPr marL="2743200" algn="l" defTabSz="914400" rtl="0" eaLnBrk="1" latinLnBrk="0" hangingPunct="1">
              <a:defRPr sz="3600" kern="1200">
                <a:solidFill>
                  <a:schemeClr val="tx1"/>
                </a:solidFill>
                <a:latin typeface="AU Passata" pitchFamily="34" charset="0"/>
                <a:ea typeface="+mn-ea"/>
                <a:cs typeface="+mn-cs"/>
              </a:defRPr>
            </a:lvl7pPr>
            <a:lvl8pPr marL="3200400" algn="l" defTabSz="914400" rtl="0" eaLnBrk="1" latinLnBrk="0" hangingPunct="1">
              <a:defRPr sz="3600" kern="1200">
                <a:solidFill>
                  <a:schemeClr val="tx1"/>
                </a:solidFill>
                <a:latin typeface="AU Passata" pitchFamily="34" charset="0"/>
                <a:ea typeface="+mn-ea"/>
                <a:cs typeface="+mn-cs"/>
              </a:defRPr>
            </a:lvl8pPr>
            <a:lvl9pPr marL="3657600" algn="l" defTabSz="914400" rtl="0" eaLnBrk="1" latinLnBrk="0" hangingPunct="1">
              <a:defRPr sz="3600" kern="1200">
                <a:solidFill>
                  <a:schemeClr val="tx1"/>
                </a:solidFill>
                <a:latin typeface="AU Passata" pitchFamily="34" charset="0"/>
                <a:ea typeface="+mn-ea"/>
                <a:cs typeface="+mn-cs"/>
              </a:defRPr>
            </a:lvl9pPr>
          </a:lstStyle>
          <a:p>
            <a:pPr>
              <a:defRPr/>
            </a:pPr>
            <a:fld id="{E90C1E0A-682D-40DC-B1EA-26C007FDC330}" type="slidenum">
              <a:rPr lang="en-GB" smtClean="0"/>
              <a:pPr>
                <a:defRPr/>
              </a:pPr>
              <a:t>‹#›</a:t>
            </a:fld>
            <a:endParaRPr lang="en-GB" dirty="0"/>
          </a:p>
        </p:txBody>
      </p:sp>
      <p:sp>
        <p:nvSpPr>
          <p:cNvPr id="20" name="SD_FLD_DocumentDate"/>
          <p:cNvSpPr txBox="1">
            <a:spLocks noChangeArrowheads="1"/>
          </p:cNvSpPr>
          <p:nvPr userDrawn="1"/>
        </p:nvSpPr>
        <p:spPr bwMode="auto">
          <a:xfrm>
            <a:off x="7045890" y="4568399"/>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smtClean="0">
                <a:solidFill>
                  <a:schemeClr val="bg1"/>
                </a:solidFill>
                <a:latin typeface="AU Passata Light" pitchFamily="34" charset="0"/>
              </a:rPr>
              <a:t>01 August 2016</a:t>
            </a:r>
            <a:endParaRPr lang="en-GB" sz="800" cap="all" baseline="0" dirty="0" smtClean="0">
              <a:solidFill>
                <a:schemeClr val="bg1"/>
              </a:solidFill>
              <a:latin typeface="AU Passata Light" pitchFamily="34" charset="0"/>
            </a:endParaRPr>
          </a:p>
        </p:txBody>
      </p:sp>
      <p:sp>
        <p:nvSpPr>
          <p:cNvPr id="23" name="SD_FLD_Event"/>
          <p:cNvSpPr txBox="1">
            <a:spLocks noChangeArrowheads="1"/>
          </p:cNvSpPr>
          <p:nvPr userDrawn="1"/>
        </p:nvSpPr>
        <p:spPr bwMode="auto">
          <a:xfrm>
            <a:off x="7045890" y="4568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r>
              <a:rPr lang="en-GB" sz="800" b="1" cap="all" baseline="0" smtClean="0">
                <a:solidFill>
                  <a:schemeClr val="bg1"/>
                </a:solidFill>
              </a:rPr>
              <a:t>CCCP</a:t>
            </a:r>
            <a:endParaRPr lang="en-GB" sz="800" b="1" cap="all" baseline="0" dirty="0">
              <a:solidFill>
                <a:schemeClr val="bg1"/>
              </a:solidFill>
            </a:endParaRPr>
          </a:p>
        </p:txBody>
      </p:sp>
      <p:sp>
        <p:nvSpPr>
          <p:cNvPr id="24" name="White Rectangle"/>
          <p:cNvSpPr/>
          <p:nvPr userDrawn="1"/>
        </p:nvSpPr>
        <p:spPr>
          <a:xfrm>
            <a:off x="8360430" y="4421035"/>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25" name="SD_USR_Title"/>
          <p:cNvSpPr txBox="1">
            <a:spLocks noChangeArrowheads="1"/>
          </p:cNvSpPr>
          <p:nvPr userDrawn="1"/>
        </p:nvSpPr>
        <p:spPr bwMode="auto">
          <a:xfrm>
            <a:off x="4748455" y="4568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dirty="0" smtClean="0">
                <a:solidFill>
                  <a:schemeClr val="bg1"/>
                </a:solidFill>
                <a:latin typeface="AU Passata Light" pitchFamily="34" charset="0"/>
              </a:rPr>
              <a:t>Assistant Professor</a:t>
            </a:r>
            <a:endParaRPr lang="en-GB" sz="800" cap="all" baseline="0" dirty="0">
              <a:solidFill>
                <a:schemeClr val="bg1"/>
              </a:solidFill>
              <a:latin typeface="AU Passata Light" pitchFamily="34" charset="0"/>
            </a:endParaRPr>
          </a:p>
        </p:txBody>
      </p:sp>
      <p:sp>
        <p:nvSpPr>
          <p:cNvPr id="26" name="SD_USR_Name"/>
          <p:cNvSpPr txBox="1">
            <a:spLocks noChangeArrowheads="1"/>
          </p:cNvSpPr>
          <p:nvPr userDrawn="1"/>
        </p:nvSpPr>
        <p:spPr bwMode="auto">
          <a:xfrm>
            <a:off x="4748455" y="4568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en-GB" sz="800" b="1" cap="all" baseline="0" dirty="0" smtClean="0">
                <a:solidFill>
                  <a:schemeClr val="bg1"/>
                </a:solidFill>
              </a:rPr>
              <a:t>Rasmus </a:t>
            </a:r>
            <a:r>
              <a:rPr lang="en-GB" sz="800" b="1" cap="all" baseline="0" dirty="0" err="1" smtClean="0">
                <a:solidFill>
                  <a:schemeClr val="bg1"/>
                </a:solidFill>
              </a:rPr>
              <a:t>Hyttel</a:t>
            </a:r>
            <a:r>
              <a:rPr lang="en-GB" sz="800" b="1" cap="all" baseline="0" dirty="0" smtClean="0">
                <a:solidFill>
                  <a:schemeClr val="bg1"/>
                </a:solidFill>
              </a:rPr>
              <a:t> Hansen</a:t>
            </a:r>
            <a:endParaRPr lang="en-GB" sz="800" b="1" cap="all" baseline="0" dirty="0">
              <a:solidFill>
                <a:schemeClr val="bg1"/>
              </a:solidFill>
            </a:endParaRPr>
          </a:p>
        </p:txBody>
      </p:sp>
      <p:sp>
        <p:nvSpPr>
          <p:cNvPr id="27" name="SD_ART_SecondaryLogo"/>
          <p:cNvSpPr>
            <a:spLocks noChangeArrowheads="1"/>
          </p:cNvSpPr>
          <p:nvPr userDrawn="1"/>
        </p:nvSpPr>
        <p:spPr bwMode="auto">
          <a:xfrm>
            <a:off x="2844000" y="4654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en-GB" dirty="0"/>
          </a:p>
        </p:txBody>
      </p:sp>
      <p:sp>
        <p:nvSpPr>
          <p:cNvPr id="28" name="SD_OFF_Name"/>
          <p:cNvSpPr txBox="1">
            <a:spLocks noChangeArrowheads="1"/>
          </p:cNvSpPr>
          <p:nvPr userDrawn="1"/>
        </p:nvSpPr>
        <p:spPr bwMode="auto">
          <a:xfrm>
            <a:off x="975600" y="4568400"/>
            <a:ext cx="1328400" cy="424800"/>
          </a:xfrm>
          <a:prstGeom prst="rect">
            <a:avLst/>
          </a:prstGeom>
          <a:noFill/>
          <a:ln w="1778" algn="ctr">
            <a:noFill/>
            <a:miter lim="800000"/>
            <a:headEnd/>
            <a:tailEnd/>
          </a:ln>
          <a:effectLst/>
        </p:spPr>
        <p:txBody>
          <a:bodyPr lIns="0" tIns="334800" rIns="0" bIns="0">
            <a:spAutoFit/>
          </a:bodyPr>
          <a:lstStyle/>
          <a:p>
            <a:pPr>
              <a:lnSpc>
                <a:spcPct val="95000"/>
              </a:lnSpc>
              <a:defRPr/>
            </a:pPr>
            <a:endParaRPr lang="en-GB" sz="600" cap="all" spc="40" baseline="0" dirty="0" smtClean="0">
              <a:solidFill>
                <a:schemeClr val="bg1"/>
              </a:solidFill>
              <a:latin typeface="AU Passata Light" pitchFamily="34" charset="0"/>
            </a:endParaRPr>
          </a:p>
        </p:txBody>
      </p:sp>
      <p:sp>
        <p:nvSpPr>
          <p:cNvPr id="33" name="SD_LAN_AUWBreak"/>
          <p:cNvSpPr txBox="1">
            <a:spLocks noChangeArrowheads="1"/>
          </p:cNvSpPr>
          <p:nvPr userDrawn="1"/>
        </p:nvSpPr>
        <p:spPr bwMode="auto">
          <a:xfrm>
            <a:off x="971998" y="4568399"/>
            <a:ext cx="637995"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en-GB" sz="960" cap="all" baseline="0" dirty="0" smtClean="0">
                <a:solidFill>
                  <a:schemeClr val="bg1"/>
                </a:solidFill>
                <a:latin typeface="AU Passata" panose="020B0503030502030804" pitchFamily="34" charset="0"/>
              </a:rPr>
              <a:t>Aarhus
University</a:t>
            </a:r>
            <a:endParaRPr lang="en-GB" sz="960" cap="all" baseline="0" dirty="0">
              <a:solidFill>
                <a:schemeClr val="bg1"/>
              </a:solidFill>
              <a:latin typeface="AU Passata" panose="020B0503030502030804" pitchFamily="34" charset="0"/>
            </a:endParaRPr>
          </a:p>
        </p:txBody>
      </p:sp>
      <p:sp>
        <p:nvSpPr>
          <p:cNvPr id="34" name="Pladsholder til tekst 2"/>
          <p:cNvSpPr txBox="1">
            <a:spLocks/>
          </p:cNvSpPr>
          <p:nvPr userDrawn="1"/>
        </p:nvSpPr>
        <p:spPr>
          <a:xfrm>
            <a:off x="306000" y="4568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en-GB" sz="2090" kern="0" dirty="0" smtClean="0">
                <a:solidFill>
                  <a:schemeClr val="bg1"/>
                </a:solidFill>
              </a:rPr>
              <a:t>AU</a:t>
            </a:r>
            <a:endParaRPr lang="en-GB" sz="2090" kern="0" dirty="0">
              <a:solidFill>
                <a:schemeClr val="bg1"/>
              </a:solidFill>
            </a:endParaRPr>
          </a:p>
        </p:txBody>
      </p:sp>
    </p:spTree>
    <p:extLst>
      <p:ext uri="{BB962C8B-B14F-4D97-AF65-F5344CB8AC3E}">
        <p14:creationId xmlns:p14="http://schemas.microsoft.com/office/powerpoint/2010/main" val="11270082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Rectangle 21"/>
          <p:cNvSpPr/>
          <p:nvPr userDrawn="1"/>
        </p:nvSpPr>
        <p:spPr>
          <a:xfrm>
            <a:off x="0" y="0"/>
            <a:ext cx="9144000" cy="5143500"/>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819" name="Title 1"/>
          <p:cNvSpPr>
            <a:spLocks noGrp="1" noChangeArrowheads="1"/>
          </p:cNvSpPr>
          <p:nvPr>
            <p:ph type="ctrTitle"/>
          </p:nvPr>
        </p:nvSpPr>
        <p:spPr>
          <a:xfrm>
            <a:off x="989013" y="1989780"/>
            <a:ext cx="7159345" cy="1169551"/>
          </a:xfrm>
        </p:spPr>
        <p:txBody>
          <a:bodyPr wrap="square" anchor="t" anchorCtr="0">
            <a:spAutoFit/>
          </a:bodyPr>
          <a:lstStyle>
            <a:lvl1pPr>
              <a:lnSpc>
                <a:spcPct val="95000"/>
              </a:lnSpc>
              <a:defRPr sz="4000" baseline="0" smtClean="0">
                <a:solidFill>
                  <a:schemeClr val="bg1"/>
                </a:solidFill>
              </a:defRPr>
            </a:lvl1pPr>
          </a:lstStyle>
          <a:p>
            <a:r>
              <a:rPr lang="en-GB" dirty="0" smtClean="0"/>
              <a:t>Click to edit Master title style</a:t>
            </a:r>
          </a:p>
        </p:txBody>
      </p:sp>
      <p:sp>
        <p:nvSpPr>
          <p:cNvPr id="19" name="White Top Rectangle"/>
          <p:cNvSpPr>
            <a:spLocks noChangeArrowheads="1"/>
          </p:cNvSpPr>
          <p:nvPr userDrawn="1"/>
        </p:nvSpPr>
        <p:spPr bwMode="auto">
          <a:xfrm>
            <a:off x="1022571" y="441519"/>
            <a:ext cx="738000" cy="54000"/>
          </a:xfrm>
          <a:prstGeom prst="rect">
            <a:avLst/>
          </a:prstGeom>
          <a:solidFill>
            <a:schemeClr val="bg1"/>
          </a:solidFill>
          <a:ln w="9525">
            <a:noFill/>
            <a:miter lim="800000"/>
            <a:headEnd/>
            <a:tailEnd/>
          </a:ln>
          <a:effectLst/>
        </p:spPr>
        <p:txBody>
          <a:bodyPr wrap="none" anchor="ctr"/>
          <a:lstStyle/>
          <a:p>
            <a:pPr>
              <a:defRPr/>
            </a:pPr>
            <a:endParaRPr lang="en-GB" dirty="0"/>
          </a:p>
        </p:txBody>
      </p:sp>
      <p:sp>
        <p:nvSpPr>
          <p:cNvPr id="53" name="TextBox 52"/>
          <p:cNvSpPr txBox="1"/>
          <p:nvPr userDrawn="1"/>
        </p:nvSpPr>
        <p:spPr>
          <a:xfrm>
            <a:off x="-1620688" y="2022289"/>
            <a:ext cx="1509880" cy="553998"/>
          </a:xfrm>
          <a:prstGeom prst="rect">
            <a:avLst/>
          </a:prstGeom>
          <a:noFill/>
        </p:spPr>
        <p:txBody>
          <a:bodyPr wrap="square" lIns="0" tIns="0" rIns="0" bIns="0" rtlCol="0">
            <a:noAutofit/>
          </a:bodyPr>
          <a:lstStyle/>
          <a:p>
            <a:pPr algn="r">
              <a:lnSpc>
                <a:spcPct val="100000"/>
              </a:lnSpc>
            </a:pPr>
            <a:r>
              <a:rPr lang="en-GB" sz="1000" noProof="1" smtClean="0">
                <a:solidFill>
                  <a:schemeClr val="tx1">
                    <a:lumMod val="75000"/>
                    <a:lumOff val="25000"/>
                  </a:schemeClr>
                </a:solidFill>
              </a:rPr>
              <a:t>Ændr 2. linje i overskriften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til AU Passata Light</a:t>
            </a:r>
            <a:endParaRPr lang="en-GB" sz="1000" noProof="1">
              <a:solidFill>
                <a:schemeClr val="tx1">
                  <a:lumMod val="75000"/>
                  <a:lumOff val="25000"/>
                </a:schemeClr>
              </a:solidFill>
            </a:endParaRPr>
          </a:p>
        </p:txBody>
      </p:sp>
      <p:sp>
        <p:nvSpPr>
          <p:cNvPr id="16" name="Rectangle 6"/>
          <p:cNvSpPr>
            <a:spLocks noGrp="1" noChangeArrowheads="1"/>
          </p:cNvSpPr>
          <p:nvPr>
            <p:ph type="sldNum" sz="quarter" idx="4"/>
          </p:nvPr>
        </p:nvSpPr>
        <p:spPr bwMode="auto">
          <a:xfrm>
            <a:off x="7355968" y="4568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en-GB" smtClean="0"/>
              <a:pPr>
                <a:defRPr/>
              </a:pPr>
              <a:t>‹#›</a:t>
            </a:fld>
            <a:endParaRPr lang="en-GB" dirty="0"/>
          </a:p>
        </p:txBody>
      </p:sp>
      <p:sp>
        <p:nvSpPr>
          <p:cNvPr id="20" name="SD_FLD_DocumentDate"/>
          <p:cNvSpPr txBox="1">
            <a:spLocks noChangeArrowheads="1"/>
          </p:cNvSpPr>
          <p:nvPr userDrawn="1"/>
        </p:nvSpPr>
        <p:spPr bwMode="auto">
          <a:xfrm>
            <a:off x="7045890" y="4568399"/>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smtClean="0">
                <a:solidFill>
                  <a:schemeClr val="bg1"/>
                </a:solidFill>
                <a:latin typeface="AU Passata Light" pitchFamily="34" charset="0"/>
              </a:rPr>
              <a:t>01 August 2016</a:t>
            </a:r>
            <a:endParaRPr lang="en-GB" sz="800" cap="all" baseline="0" dirty="0" smtClean="0">
              <a:solidFill>
                <a:schemeClr val="bg1"/>
              </a:solidFill>
              <a:latin typeface="AU Passata Light" pitchFamily="34" charset="0"/>
            </a:endParaRPr>
          </a:p>
        </p:txBody>
      </p:sp>
      <p:sp>
        <p:nvSpPr>
          <p:cNvPr id="21" name="SD_FLD_Event"/>
          <p:cNvSpPr txBox="1">
            <a:spLocks noChangeArrowheads="1"/>
          </p:cNvSpPr>
          <p:nvPr userDrawn="1"/>
        </p:nvSpPr>
        <p:spPr bwMode="auto">
          <a:xfrm>
            <a:off x="7045890" y="4568400"/>
            <a:ext cx="1749940" cy="108347"/>
          </a:xfrm>
          <a:prstGeom prst="rect">
            <a:avLst/>
          </a:prstGeom>
          <a:noFill/>
          <a:ln w="1778" algn="ctr">
            <a:noFill/>
            <a:miter lim="800000"/>
            <a:headEnd/>
            <a:tailEnd/>
          </a:ln>
          <a:effectLst/>
        </p:spPr>
        <p:txBody>
          <a:bodyPr lIns="0" tIns="90000" rIns="0" bIns="0" anchor="t" anchorCtr="0"/>
          <a:lstStyle/>
          <a:p>
            <a:pPr algn="r">
              <a:lnSpc>
                <a:spcPct val="95000"/>
              </a:lnSpc>
              <a:defRPr/>
            </a:pPr>
            <a:r>
              <a:rPr lang="en-GB" sz="800" b="1" cap="all" baseline="0" smtClean="0">
                <a:solidFill>
                  <a:schemeClr val="bg1"/>
                </a:solidFill>
              </a:rPr>
              <a:t>CCCP</a:t>
            </a:r>
            <a:endParaRPr lang="en-GB" sz="800" b="1" cap="all" baseline="0" dirty="0">
              <a:solidFill>
                <a:schemeClr val="bg1"/>
              </a:solidFill>
            </a:endParaRPr>
          </a:p>
        </p:txBody>
      </p:sp>
      <p:sp>
        <p:nvSpPr>
          <p:cNvPr id="23" name="White Rectangle"/>
          <p:cNvSpPr/>
          <p:nvPr userDrawn="1"/>
        </p:nvSpPr>
        <p:spPr>
          <a:xfrm>
            <a:off x="8360430" y="4421035"/>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25" name="SD_USR_Title"/>
          <p:cNvSpPr txBox="1">
            <a:spLocks noChangeArrowheads="1"/>
          </p:cNvSpPr>
          <p:nvPr userDrawn="1"/>
        </p:nvSpPr>
        <p:spPr bwMode="auto">
          <a:xfrm>
            <a:off x="4748455" y="4568400"/>
            <a:ext cx="2237395" cy="335064"/>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dirty="0" smtClean="0">
                <a:solidFill>
                  <a:schemeClr val="bg1"/>
                </a:solidFill>
                <a:latin typeface="AU Passata Light" pitchFamily="34" charset="0"/>
              </a:rPr>
              <a:t>Assistant Professor</a:t>
            </a:r>
            <a:endParaRPr lang="en-GB" sz="800" cap="all" baseline="0" dirty="0">
              <a:solidFill>
                <a:schemeClr val="bg1"/>
              </a:solidFill>
              <a:latin typeface="AU Passata Light" pitchFamily="34" charset="0"/>
            </a:endParaRPr>
          </a:p>
        </p:txBody>
      </p:sp>
      <p:sp>
        <p:nvSpPr>
          <p:cNvPr id="26" name="SD_USR_Name"/>
          <p:cNvSpPr txBox="1">
            <a:spLocks noChangeArrowheads="1"/>
          </p:cNvSpPr>
          <p:nvPr userDrawn="1"/>
        </p:nvSpPr>
        <p:spPr bwMode="auto">
          <a:xfrm>
            <a:off x="4748455" y="4568400"/>
            <a:ext cx="2237395"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en-GB" sz="800" b="1" cap="all" baseline="0" dirty="0" smtClean="0">
                <a:solidFill>
                  <a:schemeClr val="bg1"/>
                </a:solidFill>
              </a:rPr>
              <a:t>Rasmus </a:t>
            </a:r>
            <a:r>
              <a:rPr lang="en-GB" sz="800" b="1" cap="all" baseline="0" dirty="0" err="1" smtClean="0">
                <a:solidFill>
                  <a:schemeClr val="bg1"/>
                </a:solidFill>
              </a:rPr>
              <a:t>Hyttel</a:t>
            </a:r>
            <a:r>
              <a:rPr lang="en-GB" sz="800" b="1" cap="all" baseline="0" dirty="0" smtClean="0">
                <a:solidFill>
                  <a:schemeClr val="bg1"/>
                </a:solidFill>
              </a:rPr>
              <a:t> Hansen</a:t>
            </a:r>
            <a:endParaRPr lang="en-GB" sz="800" b="1" cap="all" baseline="0" dirty="0">
              <a:solidFill>
                <a:schemeClr val="bg1"/>
              </a:solidFill>
            </a:endParaRPr>
          </a:p>
        </p:txBody>
      </p:sp>
      <p:sp>
        <p:nvSpPr>
          <p:cNvPr id="27" name="SD_ART_SecondaryLogo"/>
          <p:cNvSpPr>
            <a:spLocks noChangeArrowheads="1"/>
          </p:cNvSpPr>
          <p:nvPr userDrawn="1"/>
        </p:nvSpPr>
        <p:spPr bwMode="auto">
          <a:xfrm>
            <a:off x="2844000" y="4654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en-GB" dirty="0"/>
          </a:p>
        </p:txBody>
      </p:sp>
      <p:sp>
        <p:nvSpPr>
          <p:cNvPr id="28" name="SD_OFF_Name"/>
          <p:cNvSpPr txBox="1">
            <a:spLocks noChangeArrowheads="1"/>
          </p:cNvSpPr>
          <p:nvPr userDrawn="1"/>
        </p:nvSpPr>
        <p:spPr bwMode="auto">
          <a:xfrm>
            <a:off x="975600" y="4568400"/>
            <a:ext cx="1328400" cy="424800"/>
          </a:xfrm>
          <a:prstGeom prst="rect">
            <a:avLst/>
          </a:prstGeom>
          <a:noFill/>
          <a:ln w="1778" algn="ctr">
            <a:noFill/>
            <a:miter lim="800000"/>
            <a:headEnd/>
            <a:tailEnd/>
          </a:ln>
          <a:effectLst/>
        </p:spPr>
        <p:txBody>
          <a:bodyPr lIns="0" tIns="334800" rIns="0" bIns="0">
            <a:spAutoFit/>
          </a:bodyPr>
          <a:lstStyle/>
          <a:p>
            <a:pPr>
              <a:lnSpc>
                <a:spcPct val="95000"/>
              </a:lnSpc>
              <a:defRPr/>
            </a:pPr>
            <a:endParaRPr lang="en-GB" sz="600" cap="all" spc="40" baseline="0" dirty="0" smtClean="0">
              <a:solidFill>
                <a:schemeClr val="bg1"/>
              </a:solidFill>
              <a:latin typeface="AU Passata Light" pitchFamily="34" charset="0"/>
            </a:endParaRPr>
          </a:p>
        </p:txBody>
      </p:sp>
      <p:sp>
        <p:nvSpPr>
          <p:cNvPr id="30" name="SD_LAN_AUWBreak"/>
          <p:cNvSpPr txBox="1">
            <a:spLocks noChangeArrowheads="1"/>
          </p:cNvSpPr>
          <p:nvPr userDrawn="1"/>
        </p:nvSpPr>
        <p:spPr bwMode="auto">
          <a:xfrm>
            <a:off x="971998" y="4568399"/>
            <a:ext cx="637995"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en-GB" sz="960" cap="all" baseline="0" dirty="0" smtClean="0">
                <a:solidFill>
                  <a:schemeClr val="bg1"/>
                </a:solidFill>
                <a:latin typeface="AU Passata" panose="020B0503030502030804" pitchFamily="34" charset="0"/>
              </a:rPr>
              <a:t>Aarhus
University</a:t>
            </a:r>
            <a:endParaRPr lang="en-GB" sz="960" cap="all" baseline="0" dirty="0">
              <a:solidFill>
                <a:schemeClr val="bg1"/>
              </a:solidFill>
              <a:latin typeface="AU Passata" panose="020B0503030502030804" pitchFamily="34" charset="0"/>
            </a:endParaRPr>
          </a:p>
        </p:txBody>
      </p:sp>
      <p:sp>
        <p:nvSpPr>
          <p:cNvPr id="31" name="Pladsholder til tekst 2"/>
          <p:cNvSpPr txBox="1">
            <a:spLocks/>
          </p:cNvSpPr>
          <p:nvPr userDrawn="1"/>
        </p:nvSpPr>
        <p:spPr>
          <a:xfrm>
            <a:off x="306000" y="4568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en-GB" sz="2090" kern="0" dirty="0" smtClean="0">
                <a:solidFill>
                  <a:schemeClr val="bg1"/>
                </a:solidFill>
              </a:rPr>
              <a:t>AU</a:t>
            </a:r>
            <a:endParaRPr lang="en-GB" sz="2090" kern="0" dirty="0">
              <a:solidFill>
                <a:schemeClr val="bg1"/>
              </a:solidFill>
            </a:endParaRPr>
          </a:p>
        </p:txBody>
      </p:sp>
    </p:spTree>
    <p:extLst>
      <p:ext uri="{BB962C8B-B14F-4D97-AF65-F5344CB8AC3E}">
        <p14:creationId xmlns:p14="http://schemas.microsoft.com/office/powerpoint/2010/main" val="16898132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FontTx/>
              <a:buNone/>
              <a:defRPr/>
            </a:lvl1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Title 5"/>
          <p:cNvSpPr>
            <a:spLocks noGrp="1"/>
          </p:cNvSpPr>
          <p:nvPr>
            <p:ph type="title"/>
          </p:nvPr>
        </p:nvSpPr>
        <p:spPr/>
        <p:txBody>
          <a:bodyPr/>
          <a:lstStyle/>
          <a:p>
            <a:r>
              <a:rPr lang="en-GB" dirty="0" smtClean="0"/>
              <a:t>Click to edit Master title style</a:t>
            </a:r>
            <a:endParaRPr lang="en-GB" dirty="0"/>
          </a:p>
        </p:txBody>
      </p:sp>
      <p:sp>
        <p:nvSpPr>
          <p:cNvPr id="17" name="Black Rectangle"/>
          <p:cNvSpPr/>
          <p:nvPr userDrawn="1"/>
        </p:nvSpPr>
        <p:spPr>
          <a:xfrm>
            <a:off x="352425" y="1324430"/>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2" name="Slide Number Placeholder 21"/>
          <p:cNvSpPr>
            <a:spLocks noGrp="1"/>
          </p:cNvSpPr>
          <p:nvPr>
            <p:ph type="sldNum" sz="quarter" idx="10"/>
          </p:nvPr>
        </p:nvSpPr>
        <p:spPr/>
        <p:txBody>
          <a:bodyPr/>
          <a:lstStyle/>
          <a:p>
            <a:pPr>
              <a:defRPr/>
            </a:pPr>
            <a:fld id="{E90C1E0A-682D-40DC-B1EA-26C007FDC330}" type="slidenum">
              <a:rPr lang="en-GB" smtClean="0"/>
              <a:pPr>
                <a:defRPr/>
              </a:pPr>
              <a:t>‹#›</a:t>
            </a:fld>
            <a:endParaRPr lang="en-GB" dirty="0"/>
          </a:p>
        </p:txBody>
      </p:sp>
      <p:sp>
        <p:nvSpPr>
          <p:cNvPr id="19" name="TextBox 17"/>
          <p:cNvSpPr txBox="1">
            <a:spLocks noChangeArrowheads="1"/>
          </p:cNvSpPr>
          <p:nvPr userDrawn="1"/>
        </p:nvSpPr>
        <p:spPr bwMode="auto">
          <a:xfrm>
            <a:off x="-1764704" y="1564430"/>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en-GB" sz="1000" noProof="1" smtClean="0">
                <a:solidFill>
                  <a:schemeClr val="tx1">
                    <a:lumMod val="75000"/>
                    <a:lumOff val="25000"/>
                  </a:schemeClr>
                </a:solidFill>
                <a:latin typeface="+mn-lt"/>
                <a:cs typeface="Arial" charset="0"/>
              </a:rPr>
              <a:t>For at få punktopstilling </a:t>
            </a:r>
            <a:br>
              <a:rPr lang="en-GB" sz="1000" noProof="1" smtClean="0">
                <a:solidFill>
                  <a:schemeClr val="tx1">
                    <a:lumMod val="75000"/>
                    <a:lumOff val="25000"/>
                  </a:schemeClr>
                </a:solidFill>
                <a:latin typeface="+mn-lt"/>
                <a:cs typeface="Arial" charset="0"/>
              </a:rPr>
            </a:br>
            <a:r>
              <a:rPr lang="en-GB" sz="1000" noProof="1" smtClean="0">
                <a:solidFill>
                  <a:schemeClr val="tx1">
                    <a:lumMod val="75000"/>
                    <a:lumOff val="25000"/>
                  </a:schemeClr>
                </a:solidFill>
                <a:latin typeface="+mn-lt"/>
                <a:cs typeface="Arial" charset="0"/>
              </a:rPr>
              <a:t>på teksten </a:t>
            </a:r>
            <a:br>
              <a:rPr lang="en-GB" sz="1000" noProof="1" smtClean="0">
                <a:solidFill>
                  <a:schemeClr val="tx1">
                    <a:lumMod val="75000"/>
                    <a:lumOff val="25000"/>
                  </a:schemeClr>
                </a:solidFill>
                <a:latin typeface="+mn-lt"/>
                <a:cs typeface="Arial" charset="0"/>
              </a:rPr>
            </a:br>
            <a:r>
              <a:rPr lang="en-GB" sz="1000" noProof="1" smtClean="0">
                <a:solidFill>
                  <a:schemeClr val="tx1">
                    <a:lumMod val="75000"/>
                    <a:lumOff val="25000"/>
                  </a:schemeClr>
                </a:solidFill>
                <a:latin typeface="+mn-lt"/>
                <a:cs typeface="Arial" charset="0"/>
              </a:rPr>
              <a:t>(flere niveauer findes), </a:t>
            </a:r>
            <a:br>
              <a:rPr lang="en-GB" sz="1000" noProof="1" smtClean="0">
                <a:solidFill>
                  <a:schemeClr val="tx1">
                    <a:lumMod val="75000"/>
                    <a:lumOff val="25000"/>
                  </a:schemeClr>
                </a:solidFill>
                <a:latin typeface="+mn-lt"/>
                <a:cs typeface="Arial" charset="0"/>
              </a:rPr>
            </a:br>
            <a:r>
              <a:rPr lang="en-GB" sz="1000" noProof="1" smtClean="0">
                <a:solidFill>
                  <a:schemeClr val="tx1">
                    <a:lumMod val="75000"/>
                    <a:lumOff val="25000"/>
                  </a:schemeClr>
                </a:solidFill>
                <a:latin typeface="+mn-lt"/>
                <a:cs typeface="Arial" charset="0"/>
              </a:rPr>
              <a:t>brug ‘Forøg listeniveau’</a:t>
            </a:r>
          </a:p>
          <a:p>
            <a:pPr algn="r" eaLnBrk="1" hangingPunct="1">
              <a:lnSpc>
                <a:spcPct val="100000"/>
              </a:lnSpc>
            </a:pPr>
            <a:endParaRPr lang="en-GB" sz="1000" noProof="1" smtClean="0">
              <a:solidFill>
                <a:schemeClr val="tx1">
                  <a:lumMod val="75000"/>
                  <a:lumOff val="25000"/>
                </a:schemeClr>
              </a:solidFill>
              <a:latin typeface="+mn-lt"/>
              <a:cs typeface="Arial" charset="0"/>
            </a:endParaRPr>
          </a:p>
          <a:p>
            <a:pPr algn="r" eaLnBrk="1" hangingPunct="1">
              <a:lnSpc>
                <a:spcPct val="100000"/>
              </a:lnSpc>
            </a:pPr>
            <a:endParaRPr lang="en-GB" sz="1000" noProof="1" smtClean="0">
              <a:solidFill>
                <a:schemeClr val="tx1">
                  <a:lumMod val="75000"/>
                  <a:lumOff val="25000"/>
                </a:schemeClr>
              </a:solidFill>
              <a:latin typeface="+mn-lt"/>
              <a:cs typeface="Arial" charset="0"/>
            </a:endParaRPr>
          </a:p>
          <a:p>
            <a:pPr algn="r" eaLnBrk="1" hangingPunct="1">
              <a:lnSpc>
                <a:spcPct val="100000"/>
              </a:lnSpc>
            </a:pPr>
            <a:r>
              <a:rPr lang="en-GB" sz="1000" noProof="1" smtClean="0">
                <a:solidFill>
                  <a:schemeClr val="tx1">
                    <a:lumMod val="75000"/>
                    <a:lumOff val="25000"/>
                  </a:schemeClr>
                </a:solidFill>
                <a:latin typeface="+mn-lt"/>
                <a:cs typeface="Arial" charset="0"/>
              </a:rPr>
              <a:t>For at få venstrestillet tekst uden punktopstilling, brug ‘Formindsk listeniveau’</a:t>
            </a:r>
            <a:endParaRPr lang="en-GB" sz="1000" noProof="1">
              <a:solidFill>
                <a:schemeClr val="tx1">
                  <a:lumMod val="75000"/>
                  <a:lumOff val="25000"/>
                </a:schemeClr>
              </a:solidFill>
              <a:latin typeface="+mn-lt"/>
              <a:cs typeface="Arial" charset="0"/>
            </a:endParaRPr>
          </a:p>
        </p:txBody>
      </p:sp>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2207521"/>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ounded Rectangle 20"/>
          <p:cNvSpPr/>
          <p:nvPr userDrawn="1"/>
        </p:nvSpPr>
        <p:spPr>
          <a:xfrm>
            <a:off x="-309684" y="2207521"/>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noProof="1">
              <a:latin typeface="+mn-lt"/>
            </a:endParaRPr>
          </a:p>
        </p:txBody>
      </p:sp>
      <p:pic>
        <p:nvPicPr>
          <p:cNvPr id="23"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999609"/>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userDrawn="1"/>
        </p:nvSpPr>
        <p:spPr>
          <a:xfrm>
            <a:off x="-347651" y="2999609"/>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noProof="1">
              <a:latin typeface="+mn-lt"/>
            </a:endParaRPr>
          </a:p>
        </p:txBody>
      </p:sp>
      <p:sp>
        <p:nvSpPr>
          <p:cNvPr id="25" name="Rounded Rectangle 24"/>
          <p:cNvSpPr/>
          <p:nvPr userDrawn="1"/>
        </p:nvSpPr>
        <p:spPr>
          <a:xfrm>
            <a:off x="-562116" y="3002183"/>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noProof="1">
              <a:latin typeface="+mn-lt"/>
            </a:endParaRPr>
          </a:p>
        </p:txBody>
      </p:sp>
      <p:sp>
        <p:nvSpPr>
          <p:cNvPr id="26" name="TextBox 25"/>
          <p:cNvSpPr txBox="1"/>
          <p:nvPr userDrawn="1"/>
        </p:nvSpPr>
        <p:spPr>
          <a:xfrm>
            <a:off x="-1620688" y="766856"/>
            <a:ext cx="1509880" cy="355069"/>
          </a:xfrm>
          <a:prstGeom prst="rect">
            <a:avLst/>
          </a:prstGeom>
          <a:noFill/>
        </p:spPr>
        <p:txBody>
          <a:bodyPr wrap="square" lIns="0" tIns="0" rIns="0" bIns="0" rtlCol="0">
            <a:noAutofit/>
          </a:bodyPr>
          <a:lstStyle/>
          <a:p>
            <a:pPr algn="r">
              <a:lnSpc>
                <a:spcPct val="100000"/>
              </a:lnSpc>
            </a:pPr>
            <a:r>
              <a:rPr lang="en-GB" sz="1000" noProof="1" smtClean="0">
                <a:solidFill>
                  <a:schemeClr val="tx1">
                    <a:lumMod val="75000"/>
                    <a:lumOff val="25000"/>
                  </a:schemeClr>
                </a:solidFill>
              </a:rPr>
              <a:t>Ændr 2. linje i overskriften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til AU Passata Light</a:t>
            </a:r>
            <a:endParaRPr lang="en-GB" sz="1000" noProof="1">
              <a:solidFill>
                <a:schemeClr val="tx1">
                  <a:lumMod val="75000"/>
                  <a:lumOff val="25000"/>
                </a:schemeClr>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5" y="1860717"/>
            <a:ext cx="8440739" cy="2233603"/>
          </a:xfrm>
        </p:spPr>
        <p:txBody>
          <a:bodyPr/>
          <a:lstStyle>
            <a:lvl1pPr marL="0" indent="0">
              <a:buFontTx/>
              <a:buNone/>
              <a:defRPr/>
            </a:lvl1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Title 5"/>
          <p:cNvSpPr>
            <a:spLocks noGrp="1"/>
          </p:cNvSpPr>
          <p:nvPr>
            <p:ph type="title"/>
          </p:nvPr>
        </p:nvSpPr>
        <p:spPr>
          <a:xfrm>
            <a:off x="352426" y="166688"/>
            <a:ext cx="8440737" cy="574632"/>
          </a:xfrm>
        </p:spPr>
        <p:txBody>
          <a:bodyPr/>
          <a:lstStyle>
            <a:lvl1pPr>
              <a:defRPr/>
            </a:lvl1pPr>
          </a:lstStyle>
          <a:p>
            <a:r>
              <a:rPr lang="en-GB" dirty="0" smtClean="0"/>
              <a:t>Click to edit Master title style</a:t>
            </a:r>
            <a:endParaRPr lang="en-GB" dirty="0"/>
          </a:p>
        </p:txBody>
      </p:sp>
      <p:sp>
        <p:nvSpPr>
          <p:cNvPr id="17" name="Black Rectangle"/>
          <p:cNvSpPr/>
          <p:nvPr userDrawn="1"/>
        </p:nvSpPr>
        <p:spPr>
          <a:xfrm>
            <a:off x="352425" y="919598"/>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Text Placeholder 9"/>
          <p:cNvSpPr>
            <a:spLocks noGrp="1"/>
          </p:cNvSpPr>
          <p:nvPr>
            <p:ph type="body" sz="quarter" idx="11"/>
          </p:nvPr>
        </p:nvSpPr>
        <p:spPr>
          <a:xfrm>
            <a:off x="352424" y="1131590"/>
            <a:ext cx="8440739" cy="427335"/>
          </a:xfrm>
        </p:spPr>
        <p:txBody>
          <a:bodyPr/>
          <a:lstStyle>
            <a:lvl1pPr marL="0" indent="0">
              <a:spcBef>
                <a:spcPts val="0"/>
              </a:spcBef>
              <a:buFontTx/>
              <a:buNone/>
              <a:defRPr sz="2400"/>
            </a:lvl1pPr>
          </a:lstStyle>
          <a:p>
            <a:pPr lvl="0"/>
            <a:r>
              <a:rPr lang="en-GB" dirty="0" smtClean="0"/>
              <a:t>Click to edit Master text styles</a:t>
            </a:r>
          </a:p>
        </p:txBody>
      </p:sp>
      <p:sp>
        <p:nvSpPr>
          <p:cNvPr id="21" name="Slide Number Placeholder 20"/>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18" name="TextBox 17"/>
          <p:cNvSpPr txBox="1"/>
          <p:nvPr userDrawn="1"/>
        </p:nvSpPr>
        <p:spPr>
          <a:xfrm>
            <a:off x="-1480584" y="339502"/>
            <a:ext cx="1369776" cy="1077218"/>
          </a:xfrm>
          <a:prstGeom prst="rect">
            <a:avLst/>
          </a:prstGeom>
          <a:noFill/>
        </p:spPr>
        <p:txBody>
          <a:bodyPr wrap="square" lIns="0" tIns="0" rIns="0" bIns="0" rtlCol="0">
            <a:spAutoFit/>
          </a:bodyPr>
          <a:lstStyle/>
          <a:p>
            <a:pPr algn="r">
              <a:lnSpc>
                <a:spcPct val="100000"/>
              </a:lnSpc>
            </a:pPr>
            <a:r>
              <a:rPr lang="en-GB" sz="1000" noProof="1" smtClean="0">
                <a:solidFill>
                  <a:schemeClr val="tx1">
                    <a:lumMod val="75000"/>
                    <a:lumOff val="25000"/>
                  </a:schemeClr>
                </a:solidFill>
              </a:rPr>
              <a:t>Overskrift én</a:t>
            </a:r>
            <a:r>
              <a:rPr lang="en-GB" sz="1000" baseline="0" noProof="1" smtClean="0">
                <a:solidFill>
                  <a:schemeClr val="tx1">
                    <a:lumMod val="75000"/>
                    <a:lumOff val="25000"/>
                  </a:schemeClr>
                </a:solidFill>
              </a:rPr>
              <a:t> linje</a:t>
            </a:r>
            <a:br>
              <a:rPr lang="en-GB" sz="1000" baseline="0" noProof="1" smtClean="0">
                <a:solidFill>
                  <a:schemeClr val="tx1">
                    <a:lumMod val="75000"/>
                    <a:lumOff val="25000"/>
                  </a:schemeClr>
                </a:solidFill>
              </a:rPr>
            </a:br>
            <a:r>
              <a:rPr lang="en-GB" sz="1000" noProof="1" smtClean="0">
                <a:solidFill>
                  <a:schemeClr val="tx1">
                    <a:lumMod val="75000"/>
                    <a:lumOff val="25000"/>
                  </a:schemeClr>
                </a:solidFill>
              </a:rPr>
              <a:t>Bold eller Regular</a:t>
            </a:r>
          </a:p>
          <a:p>
            <a:pPr algn="r">
              <a:lnSpc>
                <a:spcPct val="100000"/>
              </a:lnSpc>
            </a:pPr>
            <a:endParaRPr lang="en-GB" sz="1000" noProof="1" smtClean="0">
              <a:solidFill>
                <a:schemeClr val="tx1">
                  <a:lumMod val="75000"/>
                  <a:lumOff val="25000"/>
                </a:schemeClr>
              </a:solidFill>
            </a:endParaRPr>
          </a:p>
          <a:p>
            <a:pPr algn="r">
              <a:lnSpc>
                <a:spcPct val="100000"/>
              </a:lnSpc>
            </a:pPr>
            <a:endParaRPr lang="en-GB" sz="1000" noProof="1" smtClean="0">
              <a:solidFill>
                <a:schemeClr val="tx1">
                  <a:lumMod val="75000"/>
                  <a:lumOff val="25000"/>
                </a:schemeClr>
              </a:solidFill>
            </a:endParaRPr>
          </a:p>
          <a:p>
            <a:pPr algn="r">
              <a:lnSpc>
                <a:spcPct val="100000"/>
              </a:lnSpc>
            </a:pPr>
            <a:endParaRPr lang="en-GB" sz="1000" noProof="1" smtClean="0">
              <a:solidFill>
                <a:schemeClr val="tx1">
                  <a:lumMod val="75000"/>
                  <a:lumOff val="25000"/>
                </a:schemeClr>
              </a:solidFill>
            </a:endParaRPr>
          </a:p>
          <a:p>
            <a:pPr algn="r">
              <a:lnSpc>
                <a:spcPct val="100000"/>
              </a:lnSpc>
            </a:pPr>
            <a:r>
              <a:rPr lang="en-GB" sz="1000" noProof="1" smtClean="0">
                <a:solidFill>
                  <a:schemeClr val="tx1">
                    <a:lumMod val="75000"/>
                    <a:lumOff val="25000"/>
                  </a:schemeClr>
                </a:solidFill>
              </a:rPr>
              <a:t>Underoverskrift</a:t>
            </a:r>
            <a:r>
              <a:rPr lang="en-GB" sz="1000" baseline="0" noProof="1" smtClean="0">
                <a:solidFill>
                  <a:schemeClr val="tx1">
                    <a:lumMod val="75000"/>
                    <a:lumOff val="25000"/>
                  </a:schemeClr>
                </a:solidFill>
              </a:rPr>
              <a:t> </a:t>
            </a:r>
            <a:br>
              <a:rPr lang="en-GB" sz="1000" baseline="0" noProof="1" smtClean="0">
                <a:solidFill>
                  <a:schemeClr val="tx1">
                    <a:lumMod val="75000"/>
                    <a:lumOff val="25000"/>
                  </a:schemeClr>
                </a:solidFill>
              </a:rPr>
            </a:br>
            <a:r>
              <a:rPr lang="en-GB" sz="1000" baseline="0" noProof="1" smtClean="0">
                <a:solidFill>
                  <a:schemeClr val="tx1">
                    <a:lumMod val="75000"/>
                    <a:lumOff val="25000"/>
                  </a:schemeClr>
                </a:solidFill>
              </a:rPr>
              <a:t>én linje</a:t>
            </a:r>
            <a:r>
              <a:rPr lang="en-GB" sz="1000" noProof="1" smtClean="0">
                <a:solidFill>
                  <a:schemeClr val="tx1">
                    <a:lumMod val="75000"/>
                    <a:lumOff val="25000"/>
                  </a:schemeClr>
                </a:solidFill>
              </a:rPr>
              <a:t> </a:t>
            </a:r>
            <a:endParaRPr lang="en-GB" sz="1000" noProof="1">
              <a:solidFill>
                <a:schemeClr val="tx1">
                  <a:lumMod val="75000"/>
                  <a:lumOff val="25000"/>
                </a:schemeClr>
              </a:solidFill>
            </a:endParaRPr>
          </a:p>
        </p:txBody>
      </p:sp>
      <p:sp>
        <p:nvSpPr>
          <p:cNvPr id="19" name="TextBox 18"/>
          <p:cNvSpPr txBox="1">
            <a:spLocks noChangeArrowheads="1"/>
          </p:cNvSpPr>
          <p:nvPr userDrawn="1"/>
        </p:nvSpPr>
        <p:spPr bwMode="auto">
          <a:xfrm>
            <a:off x="-1764704" y="1564430"/>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en-GB" sz="1000" noProof="0" dirty="0" smtClean="0">
                <a:solidFill>
                  <a:schemeClr val="tx1">
                    <a:lumMod val="75000"/>
                    <a:lumOff val="25000"/>
                  </a:schemeClr>
                </a:solidFill>
                <a:latin typeface="+mn-lt"/>
                <a:cs typeface="Arial" charset="0"/>
              </a:rPr>
              <a:t>For at </a:t>
            </a:r>
            <a:r>
              <a:rPr lang="en-GB" sz="1000" noProof="0" dirty="0" err="1" smtClean="0">
                <a:solidFill>
                  <a:schemeClr val="tx1">
                    <a:lumMod val="75000"/>
                    <a:lumOff val="25000"/>
                  </a:schemeClr>
                </a:solidFill>
                <a:latin typeface="+mn-lt"/>
                <a:cs typeface="Arial" charset="0"/>
              </a:rPr>
              <a:t>få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punktopstilling</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err="1" smtClean="0">
                <a:solidFill>
                  <a:schemeClr val="tx1">
                    <a:lumMod val="75000"/>
                    <a:lumOff val="25000"/>
                  </a:schemeClr>
                </a:solidFill>
                <a:latin typeface="+mn-lt"/>
                <a:cs typeface="Arial" charset="0"/>
              </a:rPr>
              <a:t>på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teksten</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smtClean="0">
                <a:solidFill>
                  <a:schemeClr val="tx1">
                    <a:lumMod val="75000"/>
                    <a:lumOff val="25000"/>
                  </a:schemeClr>
                </a:solidFill>
                <a:latin typeface="+mn-lt"/>
                <a:cs typeface="Arial" charset="0"/>
              </a:rPr>
              <a:t>(</a:t>
            </a:r>
            <a:r>
              <a:rPr lang="en-GB" sz="1000" noProof="0" dirty="0" err="1" smtClean="0">
                <a:solidFill>
                  <a:schemeClr val="tx1">
                    <a:lumMod val="75000"/>
                    <a:lumOff val="25000"/>
                  </a:schemeClr>
                </a:solidFill>
                <a:latin typeface="+mn-lt"/>
                <a:cs typeface="Arial" charset="0"/>
              </a:rPr>
              <a:t>flere</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niveauer</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findes</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err="1" smtClean="0">
                <a:solidFill>
                  <a:schemeClr val="tx1">
                    <a:lumMod val="75000"/>
                    <a:lumOff val="25000"/>
                  </a:schemeClr>
                </a:solidFill>
                <a:latin typeface="+mn-lt"/>
                <a:cs typeface="Arial" charset="0"/>
              </a:rPr>
              <a:t>brug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Forøg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listeniveau</a:t>
            </a:r>
            <a:r>
              <a:rPr lang="en-GB" sz="1000" noProof="0" dirty="0" smtClean="0">
                <a:solidFill>
                  <a:schemeClr val="tx1">
                    <a:lumMod val="75000"/>
                    <a:lumOff val="25000"/>
                  </a:schemeClr>
                </a:solidFill>
                <a:latin typeface="+mn-lt"/>
                <a:cs typeface="Arial" charset="0"/>
              </a:rPr>
              <a:t>’</a:t>
            </a:r>
          </a:p>
          <a:p>
            <a:pPr algn="r" eaLnBrk="1" hangingPunct="1">
              <a:lnSpc>
                <a:spcPct val="100000"/>
              </a:lnSpc>
            </a:pPr>
            <a:endParaRPr lang="en-GB" sz="1000" noProof="0" dirty="0" smtClean="0">
              <a:solidFill>
                <a:schemeClr val="tx1">
                  <a:lumMod val="75000"/>
                  <a:lumOff val="25000"/>
                </a:schemeClr>
              </a:solidFill>
              <a:latin typeface="+mn-lt"/>
              <a:cs typeface="Arial" charset="0"/>
            </a:endParaRPr>
          </a:p>
          <a:p>
            <a:pPr algn="r" eaLnBrk="1" hangingPunct="1">
              <a:lnSpc>
                <a:spcPct val="100000"/>
              </a:lnSpc>
            </a:pPr>
            <a:endParaRPr lang="en-GB" sz="1000" noProof="0" dirty="0" smtClean="0">
              <a:solidFill>
                <a:schemeClr val="tx1">
                  <a:lumMod val="75000"/>
                  <a:lumOff val="25000"/>
                </a:schemeClr>
              </a:solidFill>
              <a:latin typeface="+mn-lt"/>
              <a:cs typeface="Arial" charset="0"/>
            </a:endParaRPr>
          </a:p>
          <a:p>
            <a:pPr algn="r" eaLnBrk="1" hangingPunct="1">
              <a:lnSpc>
                <a:spcPct val="100000"/>
              </a:lnSpc>
            </a:pPr>
            <a:r>
              <a:rPr lang="en-GB" sz="1000" noProof="0" dirty="0" smtClean="0">
                <a:solidFill>
                  <a:schemeClr val="tx1">
                    <a:lumMod val="75000"/>
                    <a:lumOff val="25000"/>
                  </a:schemeClr>
                </a:solidFill>
                <a:latin typeface="+mn-lt"/>
                <a:cs typeface="Arial" charset="0"/>
              </a:rPr>
              <a:t>For at </a:t>
            </a:r>
            <a:r>
              <a:rPr lang="en-GB" sz="1000" noProof="0" dirty="0" err="1" smtClean="0">
                <a:solidFill>
                  <a:schemeClr val="tx1">
                    <a:lumMod val="75000"/>
                    <a:lumOff val="25000"/>
                  </a:schemeClr>
                </a:solidFill>
                <a:latin typeface="+mn-lt"/>
                <a:cs typeface="Arial" charset="0"/>
              </a:rPr>
              <a:t>få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venstrestillet</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tekst</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uden</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punktopstilling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brug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Formindsk</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listeniveau</a:t>
            </a:r>
            <a:r>
              <a:rPr lang="en-GB" sz="1000" noProof="0" dirty="0" smtClean="0">
                <a:solidFill>
                  <a:schemeClr val="tx1">
                    <a:lumMod val="75000"/>
                    <a:lumOff val="25000"/>
                  </a:schemeClr>
                </a:solidFill>
                <a:latin typeface="+mn-lt"/>
                <a:cs typeface="Arial" charset="0"/>
              </a:rPr>
              <a:t>’</a:t>
            </a:r>
            <a:endParaRPr lang="en-GB" sz="1000" noProof="0" dirty="0">
              <a:solidFill>
                <a:schemeClr val="tx1">
                  <a:lumMod val="75000"/>
                  <a:lumOff val="25000"/>
                </a:schemeClr>
              </a:solidFill>
              <a:latin typeface="+mn-lt"/>
              <a:cs typeface="Arial" charset="0"/>
            </a:endParaRPr>
          </a:p>
        </p:txBody>
      </p:sp>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2207521"/>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ounded Rectangle 22"/>
          <p:cNvSpPr/>
          <p:nvPr userDrawn="1"/>
        </p:nvSpPr>
        <p:spPr>
          <a:xfrm>
            <a:off x="-309684" y="2207521"/>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pic>
        <p:nvPicPr>
          <p:cNvPr id="24"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999609"/>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a:xfrm>
            <a:off x="-347651" y="2999609"/>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sp>
        <p:nvSpPr>
          <p:cNvPr id="26" name="Rounded Rectangle 25"/>
          <p:cNvSpPr/>
          <p:nvPr userDrawn="1"/>
        </p:nvSpPr>
        <p:spPr>
          <a:xfrm>
            <a:off x="-562116" y="3002183"/>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spTree>
    <p:extLst>
      <p:ext uri="{BB962C8B-B14F-4D97-AF65-F5344CB8AC3E}">
        <p14:creationId xmlns:p14="http://schemas.microsoft.com/office/powerpoint/2010/main" val="39971285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6" name="Title 5"/>
          <p:cNvSpPr>
            <a:spLocks noGrp="1"/>
          </p:cNvSpPr>
          <p:nvPr>
            <p:ph type="title"/>
          </p:nvPr>
        </p:nvSpPr>
        <p:spPr>
          <a:xfrm>
            <a:off x="352426" y="166688"/>
            <a:ext cx="8440737" cy="574632"/>
          </a:xfrm>
        </p:spPr>
        <p:txBody>
          <a:bodyPr/>
          <a:lstStyle>
            <a:lvl1pPr>
              <a:defRPr/>
            </a:lvl1pPr>
          </a:lstStyle>
          <a:p>
            <a:r>
              <a:rPr lang="en-GB" dirty="0" smtClean="0"/>
              <a:t>Click to edit Master title style</a:t>
            </a:r>
            <a:endParaRPr lang="en-GB" dirty="0"/>
          </a:p>
        </p:txBody>
      </p:sp>
      <p:sp>
        <p:nvSpPr>
          <p:cNvPr id="17" name="Black Rectangle"/>
          <p:cNvSpPr/>
          <p:nvPr userDrawn="1"/>
        </p:nvSpPr>
        <p:spPr>
          <a:xfrm>
            <a:off x="352425" y="919598"/>
            <a:ext cx="736600" cy="457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Slide Number Placeholder 20"/>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4" name="Text Placeholder 3"/>
          <p:cNvSpPr>
            <a:spLocks noGrp="1"/>
          </p:cNvSpPr>
          <p:nvPr>
            <p:ph type="body" sz="quarter" idx="13"/>
          </p:nvPr>
        </p:nvSpPr>
        <p:spPr>
          <a:xfrm>
            <a:off x="346980" y="1149350"/>
            <a:ext cx="8448849" cy="2947988"/>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TextBox 17"/>
          <p:cNvSpPr txBox="1"/>
          <p:nvPr userDrawn="1"/>
        </p:nvSpPr>
        <p:spPr>
          <a:xfrm>
            <a:off x="-1480584" y="339502"/>
            <a:ext cx="1369776" cy="307777"/>
          </a:xfrm>
          <a:prstGeom prst="rect">
            <a:avLst/>
          </a:prstGeom>
          <a:noFill/>
        </p:spPr>
        <p:txBody>
          <a:bodyPr wrap="square" lIns="0" tIns="0" rIns="0" bIns="0" rtlCol="0">
            <a:spAutoFit/>
          </a:bodyPr>
          <a:lstStyle/>
          <a:p>
            <a:pPr algn="r">
              <a:lnSpc>
                <a:spcPct val="100000"/>
              </a:lnSpc>
            </a:pPr>
            <a:r>
              <a:rPr lang="en-GB" sz="1000" noProof="1" smtClean="0">
                <a:solidFill>
                  <a:schemeClr val="tx1">
                    <a:lumMod val="75000"/>
                    <a:lumOff val="25000"/>
                  </a:schemeClr>
                </a:solidFill>
              </a:rPr>
              <a:t>Overskrift én</a:t>
            </a:r>
            <a:r>
              <a:rPr lang="en-GB" sz="1000" baseline="0" noProof="1" smtClean="0">
                <a:solidFill>
                  <a:schemeClr val="tx1">
                    <a:lumMod val="75000"/>
                    <a:lumOff val="25000"/>
                  </a:schemeClr>
                </a:solidFill>
              </a:rPr>
              <a:t> linje</a:t>
            </a:r>
            <a:br>
              <a:rPr lang="en-GB" sz="1000" baseline="0" noProof="1" smtClean="0">
                <a:solidFill>
                  <a:schemeClr val="tx1">
                    <a:lumMod val="75000"/>
                    <a:lumOff val="25000"/>
                  </a:schemeClr>
                </a:solidFill>
              </a:rPr>
            </a:br>
            <a:r>
              <a:rPr lang="en-GB" sz="1000" noProof="1" smtClean="0">
                <a:solidFill>
                  <a:schemeClr val="tx1">
                    <a:lumMod val="75000"/>
                    <a:lumOff val="25000"/>
                  </a:schemeClr>
                </a:solidFill>
              </a:rPr>
              <a:t>Bold eller Regular</a:t>
            </a:r>
          </a:p>
        </p:txBody>
      </p:sp>
    </p:spTree>
    <p:extLst>
      <p:ext uri="{BB962C8B-B14F-4D97-AF65-F5344CB8AC3E}">
        <p14:creationId xmlns:p14="http://schemas.microsoft.com/office/powerpoint/2010/main" val="40467552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ch text and small picture">
    <p:spTree>
      <p:nvGrpSpPr>
        <p:cNvPr id="1" name=""/>
        <p:cNvGrpSpPr/>
        <p:nvPr/>
      </p:nvGrpSpPr>
      <p:grpSpPr>
        <a:xfrm>
          <a:off x="0" y="0"/>
          <a:ext cx="0" cy="0"/>
          <a:chOff x="0" y="0"/>
          <a:chExt cx="0" cy="0"/>
        </a:xfrm>
      </p:grpSpPr>
      <p:sp>
        <p:nvSpPr>
          <p:cNvPr id="6" name="Title 5"/>
          <p:cNvSpPr>
            <a:spLocks noGrp="1"/>
          </p:cNvSpPr>
          <p:nvPr>
            <p:ph type="title"/>
          </p:nvPr>
        </p:nvSpPr>
        <p:spPr>
          <a:xfrm>
            <a:off x="352427" y="166687"/>
            <a:ext cx="5227685" cy="478119"/>
          </a:xfrm>
        </p:spPr>
        <p:txBody>
          <a:bodyPr/>
          <a:lstStyle>
            <a:lvl1pPr>
              <a:defRPr sz="2400" b="0" cap="none" baseline="0"/>
            </a:lvl1pPr>
          </a:lstStyle>
          <a:p>
            <a:r>
              <a:rPr lang="en-GB" dirty="0" smtClean="0"/>
              <a:t>Click to edit Master title style</a:t>
            </a:r>
            <a:endParaRPr lang="en-GB" dirty="0"/>
          </a:p>
        </p:txBody>
      </p:sp>
      <p:sp>
        <p:nvSpPr>
          <p:cNvPr id="21" name="Slide Number Placeholder 20"/>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7" name="Picture Placeholder 6"/>
          <p:cNvSpPr>
            <a:spLocks noGrp="1"/>
          </p:cNvSpPr>
          <p:nvPr>
            <p:ph type="pic" sz="quarter" idx="13"/>
          </p:nvPr>
        </p:nvSpPr>
        <p:spPr>
          <a:xfrm>
            <a:off x="5832475" y="355450"/>
            <a:ext cx="2960688" cy="3741888"/>
          </a:xfrm>
        </p:spPr>
        <p:txBody>
          <a:bodyPr/>
          <a:lstStyle>
            <a:lvl1pPr marL="0" indent="0">
              <a:buNone/>
              <a:defRPr/>
            </a:lvl1pPr>
          </a:lstStyle>
          <a:p>
            <a:r>
              <a:rPr lang="en-US" smtClean="0"/>
              <a:t>Click icon to add picture</a:t>
            </a:r>
            <a:endParaRPr lang="da-DK" dirty="0"/>
          </a:p>
        </p:txBody>
      </p:sp>
      <p:sp>
        <p:nvSpPr>
          <p:cNvPr id="10" name="Text Placeholder 9"/>
          <p:cNvSpPr>
            <a:spLocks noGrp="1"/>
          </p:cNvSpPr>
          <p:nvPr>
            <p:ph type="body" sz="quarter" idx="14"/>
          </p:nvPr>
        </p:nvSpPr>
        <p:spPr>
          <a:xfrm>
            <a:off x="352424" y="891894"/>
            <a:ext cx="5227687" cy="3205444"/>
          </a:xfrm>
        </p:spPr>
        <p:txBody>
          <a:bodyPr/>
          <a:lstStyle>
            <a:lvl1pPr marL="0" indent="0">
              <a:buFontTx/>
              <a:buNone/>
              <a:defRPr/>
            </a:lvl1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TextBox 17"/>
          <p:cNvSpPr txBox="1">
            <a:spLocks noChangeArrowheads="1"/>
          </p:cNvSpPr>
          <p:nvPr userDrawn="1"/>
        </p:nvSpPr>
        <p:spPr bwMode="auto">
          <a:xfrm>
            <a:off x="-1764704" y="915566"/>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en-GB" sz="1000" noProof="0" dirty="0" smtClean="0">
                <a:solidFill>
                  <a:schemeClr val="tx1">
                    <a:lumMod val="75000"/>
                    <a:lumOff val="25000"/>
                  </a:schemeClr>
                </a:solidFill>
                <a:latin typeface="+mn-lt"/>
                <a:cs typeface="Arial" charset="0"/>
              </a:rPr>
              <a:t>For at </a:t>
            </a:r>
            <a:r>
              <a:rPr lang="en-GB" sz="1000" noProof="0" dirty="0" err="1" smtClean="0">
                <a:solidFill>
                  <a:schemeClr val="tx1">
                    <a:lumMod val="75000"/>
                    <a:lumOff val="25000"/>
                  </a:schemeClr>
                </a:solidFill>
                <a:latin typeface="+mn-lt"/>
                <a:cs typeface="Arial" charset="0"/>
              </a:rPr>
              <a:t>få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punktopstilling</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err="1" smtClean="0">
                <a:solidFill>
                  <a:schemeClr val="tx1">
                    <a:lumMod val="75000"/>
                    <a:lumOff val="25000"/>
                  </a:schemeClr>
                </a:solidFill>
                <a:latin typeface="+mn-lt"/>
                <a:cs typeface="Arial" charset="0"/>
              </a:rPr>
              <a:t>på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teksten</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smtClean="0">
                <a:solidFill>
                  <a:schemeClr val="tx1">
                    <a:lumMod val="75000"/>
                    <a:lumOff val="25000"/>
                  </a:schemeClr>
                </a:solidFill>
                <a:latin typeface="+mn-lt"/>
                <a:cs typeface="Arial" charset="0"/>
              </a:rPr>
              <a:t>(</a:t>
            </a:r>
            <a:r>
              <a:rPr lang="en-GB" sz="1000" noProof="0" dirty="0" err="1" smtClean="0">
                <a:solidFill>
                  <a:schemeClr val="tx1">
                    <a:lumMod val="75000"/>
                    <a:lumOff val="25000"/>
                  </a:schemeClr>
                </a:solidFill>
                <a:latin typeface="+mn-lt"/>
                <a:cs typeface="Arial" charset="0"/>
              </a:rPr>
              <a:t>flere</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niveauer</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findes</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err="1" smtClean="0">
                <a:solidFill>
                  <a:schemeClr val="tx1">
                    <a:lumMod val="75000"/>
                    <a:lumOff val="25000"/>
                  </a:schemeClr>
                </a:solidFill>
                <a:latin typeface="+mn-lt"/>
                <a:cs typeface="Arial" charset="0"/>
              </a:rPr>
              <a:t>brug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Forøg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listeniveau</a:t>
            </a:r>
            <a:r>
              <a:rPr lang="en-GB" sz="1000" noProof="0" dirty="0" smtClean="0">
                <a:solidFill>
                  <a:schemeClr val="tx1">
                    <a:lumMod val="75000"/>
                    <a:lumOff val="25000"/>
                  </a:schemeClr>
                </a:solidFill>
                <a:latin typeface="+mn-lt"/>
                <a:cs typeface="Arial" charset="0"/>
              </a:rPr>
              <a:t>’</a:t>
            </a:r>
          </a:p>
          <a:p>
            <a:pPr algn="r" eaLnBrk="1" hangingPunct="1">
              <a:lnSpc>
                <a:spcPct val="100000"/>
              </a:lnSpc>
            </a:pPr>
            <a:endParaRPr lang="en-GB" sz="1000" noProof="0" dirty="0" smtClean="0">
              <a:solidFill>
                <a:schemeClr val="tx1">
                  <a:lumMod val="75000"/>
                  <a:lumOff val="25000"/>
                </a:schemeClr>
              </a:solidFill>
              <a:latin typeface="+mn-lt"/>
              <a:cs typeface="Arial" charset="0"/>
            </a:endParaRPr>
          </a:p>
          <a:p>
            <a:pPr algn="r" eaLnBrk="1" hangingPunct="1">
              <a:lnSpc>
                <a:spcPct val="100000"/>
              </a:lnSpc>
            </a:pPr>
            <a:endParaRPr lang="en-GB" sz="1000" noProof="0" dirty="0" smtClean="0">
              <a:solidFill>
                <a:schemeClr val="tx1">
                  <a:lumMod val="75000"/>
                  <a:lumOff val="25000"/>
                </a:schemeClr>
              </a:solidFill>
              <a:latin typeface="+mn-lt"/>
              <a:cs typeface="Arial" charset="0"/>
            </a:endParaRPr>
          </a:p>
          <a:p>
            <a:pPr algn="r" eaLnBrk="1" hangingPunct="1">
              <a:lnSpc>
                <a:spcPct val="100000"/>
              </a:lnSpc>
            </a:pPr>
            <a:r>
              <a:rPr lang="en-GB" sz="1000" noProof="0" dirty="0" smtClean="0">
                <a:solidFill>
                  <a:schemeClr val="tx1">
                    <a:lumMod val="75000"/>
                    <a:lumOff val="25000"/>
                  </a:schemeClr>
                </a:solidFill>
                <a:latin typeface="+mn-lt"/>
                <a:cs typeface="Arial" charset="0"/>
              </a:rPr>
              <a:t>For at </a:t>
            </a:r>
            <a:r>
              <a:rPr lang="en-GB" sz="1000" noProof="0" dirty="0" err="1" smtClean="0">
                <a:solidFill>
                  <a:schemeClr val="tx1">
                    <a:lumMod val="75000"/>
                    <a:lumOff val="25000"/>
                  </a:schemeClr>
                </a:solidFill>
                <a:latin typeface="+mn-lt"/>
                <a:cs typeface="Arial" charset="0"/>
              </a:rPr>
              <a:t>få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venstrestillet</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tekst</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uden</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punktopstilling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brug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Formindsk</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listeniveau</a:t>
            </a:r>
            <a:r>
              <a:rPr lang="en-GB" sz="1000" noProof="0" dirty="0" smtClean="0">
                <a:solidFill>
                  <a:schemeClr val="tx1">
                    <a:lumMod val="75000"/>
                    <a:lumOff val="25000"/>
                  </a:schemeClr>
                </a:solidFill>
                <a:latin typeface="+mn-lt"/>
                <a:cs typeface="Arial" charset="0"/>
              </a:rPr>
              <a:t>’</a:t>
            </a:r>
            <a:endParaRPr lang="en-GB" sz="1000" noProof="0" dirty="0">
              <a:solidFill>
                <a:schemeClr val="tx1">
                  <a:lumMod val="75000"/>
                  <a:lumOff val="25000"/>
                </a:schemeClr>
              </a:solidFill>
              <a:latin typeface="+mn-lt"/>
              <a:cs typeface="Arial" charset="0"/>
            </a:endParaRPr>
          </a:p>
        </p:txBody>
      </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1558657"/>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userDrawn="1"/>
        </p:nvSpPr>
        <p:spPr>
          <a:xfrm>
            <a:off x="-309684" y="1558657"/>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pic>
        <p:nvPicPr>
          <p:cNvPr id="20"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350745"/>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userDrawn="1"/>
        </p:nvSpPr>
        <p:spPr>
          <a:xfrm>
            <a:off x="-347651" y="2350745"/>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sp>
        <p:nvSpPr>
          <p:cNvPr id="24" name="Rounded Rectangle 23"/>
          <p:cNvSpPr/>
          <p:nvPr userDrawn="1"/>
        </p:nvSpPr>
        <p:spPr>
          <a:xfrm>
            <a:off x="-562116" y="2353319"/>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sp>
        <p:nvSpPr>
          <p:cNvPr id="25" name="TextBox 24"/>
          <p:cNvSpPr txBox="1"/>
          <p:nvPr userDrawn="1"/>
        </p:nvSpPr>
        <p:spPr>
          <a:xfrm>
            <a:off x="-1480584" y="339502"/>
            <a:ext cx="1369776" cy="307777"/>
          </a:xfrm>
          <a:prstGeom prst="rect">
            <a:avLst/>
          </a:prstGeom>
          <a:noFill/>
        </p:spPr>
        <p:txBody>
          <a:bodyPr wrap="square" lIns="0" tIns="0" rIns="0" bIns="0" rtlCol="0">
            <a:spAutoFit/>
          </a:bodyPr>
          <a:lstStyle/>
          <a:p>
            <a:pPr algn="r">
              <a:lnSpc>
                <a:spcPct val="100000"/>
              </a:lnSpc>
            </a:pPr>
            <a:r>
              <a:rPr lang="en-GB" sz="1000" noProof="1" smtClean="0">
                <a:solidFill>
                  <a:schemeClr val="tx1">
                    <a:lumMod val="75000"/>
                    <a:lumOff val="25000"/>
                  </a:schemeClr>
                </a:solidFill>
              </a:rPr>
              <a:t>Overskrift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MAKS. én</a:t>
            </a:r>
            <a:r>
              <a:rPr lang="en-GB" sz="1000" baseline="0" noProof="1" smtClean="0">
                <a:solidFill>
                  <a:schemeClr val="tx1">
                    <a:lumMod val="75000"/>
                    <a:lumOff val="25000"/>
                  </a:schemeClr>
                </a:solidFill>
              </a:rPr>
              <a:t> linje</a:t>
            </a:r>
            <a:endParaRPr lang="en-GB" sz="1000" noProof="1" smtClean="0">
              <a:solidFill>
                <a:schemeClr val="tx1">
                  <a:lumMod val="75000"/>
                  <a:lumOff val="25000"/>
                </a:schemeClr>
              </a:solidFill>
            </a:endParaRPr>
          </a:p>
        </p:txBody>
      </p:sp>
    </p:spTree>
    <p:extLst>
      <p:ext uri="{BB962C8B-B14F-4D97-AF65-F5344CB8AC3E}">
        <p14:creationId xmlns:p14="http://schemas.microsoft.com/office/powerpoint/2010/main" val="235450199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6" name="Title 5"/>
          <p:cNvSpPr>
            <a:spLocks noGrp="1"/>
          </p:cNvSpPr>
          <p:nvPr>
            <p:ph type="title"/>
          </p:nvPr>
        </p:nvSpPr>
        <p:spPr>
          <a:xfrm>
            <a:off x="352426" y="166687"/>
            <a:ext cx="4093200" cy="478119"/>
          </a:xfrm>
        </p:spPr>
        <p:txBody>
          <a:bodyPr/>
          <a:lstStyle>
            <a:lvl1pPr>
              <a:defRPr sz="2400" b="0" cap="none" baseline="0"/>
            </a:lvl1pPr>
          </a:lstStyle>
          <a:p>
            <a:r>
              <a:rPr lang="en-GB" dirty="0" smtClean="0"/>
              <a:t>Click to edit Master title style</a:t>
            </a:r>
            <a:endParaRPr lang="en-GB" dirty="0"/>
          </a:p>
        </p:txBody>
      </p:sp>
      <p:sp>
        <p:nvSpPr>
          <p:cNvPr id="21" name="Slide Number Placeholder 20"/>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7" name="Picture Placeholder 6"/>
          <p:cNvSpPr>
            <a:spLocks noGrp="1"/>
          </p:cNvSpPr>
          <p:nvPr>
            <p:ph type="pic" sz="quarter" idx="13"/>
          </p:nvPr>
        </p:nvSpPr>
        <p:spPr>
          <a:xfrm>
            <a:off x="4699963" y="355450"/>
            <a:ext cx="4093200" cy="3741888"/>
          </a:xfrm>
        </p:spPr>
        <p:txBody>
          <a:bodyPr/>
          <a:lstStyle>
            <a:lvl1pPr marL="0" indent="0">
              <a:buNone/>
              <a:defRPr/>
            </a:lvl1pPr>
          </a:lstStyle>
          <a:p>
            <a:r>
              <a:rPr lang="en-US" smtClean="0"/>
              <a:t>Click icon to add picture</a:t>
            </a:r>
            <a:endParaRPr lang="da-DK" dirty="0"/>
          </a:p>
        </p:txBody>
      </p:sp>
      <p:sp>
        <p:nvSpPr>
          <p:cNvPr id="10" name="Text Placeholder 9"/>
          <p:cNvSpPr>
            <a:spLocks noGrp="1"/>
          </p:cNvSpPr>
          <p:nvPr>
            <p:ph type="body" sz="quarter" idx="14"/>
          </p:nvPr>
        </p:nvSpPr>
        <p:spPr>
          <a:xfrm>
            <a:off x="352424" y="891894"/>
            <a:ext cx="4093200" cy="3205444"/>
          </a:xfrm>
        </p:spPr>
        <p:txBody>
          <a:bodyPr/>
          <a:lstStyle>
            <a:lvl1pPr marL="0" indent="0">
              <a:buFontTx/>
              <a:buNone/>
              <a:defRPr/>
            </a:lvl1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TextBox 17"/>
          <p:cNvSpPr txBox="1">
            <a:spLocks noChangeArrowheads="1"/>
          </p:cNvSpPr>
          <p:nvPr userDrawn="1"/>
        </p:nvSpPr>
        <p:spPr bwMode="auto">
          <a:xfrm>
            <a:off x="-1764704" y="915566"/>
            <a:ext cx="168362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en-GB" sz="1000" noProof="0" dirty="0" smtClean="0">
                <a:solidFill>
                  <a:schemeClr val="tx1">
                    <a:lumMod val="75000"/>
                    <a:lumOff val="25000"/>
                  </a:schemeClr>
                </a:solidFill>
                <a:latin typeface="+mn-lt"/>
                <a:cs typeface="Arial" charset="0"/>
              </a:rPr>
              <a:t>For at </a:t>
            </a:r>
            <a:r>
              <a:rPr lang="en-GB" sz="1000" noProof="0" dirty="0" err="1" smtClean="0">
                <a:solidFill>
                  <a:schemeClr val="tx1">
                    <a:lumMod val="75000"/>
                    <a:lumOff val="25000"/>
                  </a:schemeClr>
                </a:solidFill>
                <a:latin typeface="+mn-lt"/>
                <a:cs typeface="Arial" charset="0"/>
              </a:rPr>
              <a:t>få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punktopstilling</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err="1" smtClean="0">
                <a:solidFill>
                  <a:schemeClr val="tx1">
                    <a:lumMod val="75000"/>
                    <a:lumOff val="25000"/>
                  </a:schemeClr>
                </a:solidFill>
                <a:latin typeface="+mn-lt"/>
                <a:cs typeface="Arial" charset="0"/>
              </a:rPr>
              <a:t>på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teksten</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smtClean="0">
                <a:solidFill>
                  <a:schemeClr val="tx1">
                    <a:lumMod val="75000"/>
                    <a:lumOff val="25000"/>
                  </a:schemeClr>
                </a:solidFill>
                <a:latin typeface="+mn-lt"/>
                <a:cs typeface="Arial" charset="0"/>
              </a:rPr>
              <a:t>(</a:t>
            </a:r>
            <a:r>
              <a:rPr lang="en-GB" sz="1000" noProof="0" dirty="0" err="1" smtClean="0">
                <a:solidFill>
                  <a:schemeClr val="tx1">
                    <a:lumMod val="75000"/>
                    <a:lumOff val="25000"/>
                  </a:schemeClr>
                </a:solidFill>
                <a:latin typeface="+mn-lt"/>
                <a:cs typeface="Arial" charset="0"/>
              </a:rPr>
              <a:t>flere</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niveauer</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findes</a:t>
            </a:r>
            <a:r>
              <a:rPr lang="en-GB" sz="1000" noProof="0" dirty="0" smtClean="0">
                <a:solidFill>
                  <a:schemeClr val="tx1">
                    <a:lumMod val="75000"/>
                    <a:lumOff val="25000"/>
                  </a:schemeClr>
                </a:solidFill>
                <a:latin typeface="+mn-lt"/>
                <a:cs typeface="Arial" charset="0"/>
              </a:rPr>
              <a:t>), </a:t>
            </a:r>
            <a:br>
              <a:rPr lang="en-GB" sz="1000" noProof="0" dirty="0" smtClean="0">
                <a:solidFill>
                  <a:schemeClr val="tx1">
                    <a:lumMod val="75000"/>
                    <a:lumOff val="25000"/>
                  </a:schemeClr>
                </a:solidFill>
                <a:latin typeface="+mn-lt"/>
                <a:cs typeface="Arial" charset="0"/>
              </a:rPr>
            </a:br>
            <a:r>
              <a:rPr lang="en-GB" sz="1000" noProof="0" dirty="0" err="1" smtClean="0">
                <a:solidFill>
                  <a:schemeClr val="tx1">
                    <a:lumMod val="75000"/>
                    <a:lumOff val="25000"/>
                  </a:schemeClr>
                </a:solidFill>
                <a:latin typeface="+mn-lt"/>
                <a:cs typeface="Arial" charset="0"/>
              </a:rPr>
              <a:t>brug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Forøg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listeniveau</a:t>
            </a:r>
            <a:r>
              <a:rPr lang="en-GB" sz="1000" noProof="0" dirty="0" smtClean="0">
                <a:solidFill>
                  <a:schemeClr val="tx1">
                    <a:lumMod val="75000"/>
                    <a:lumOff val="25000"/>
                  </a:schemeClr>
                </a:solidFill>
                <a:latin typeface="+mn-lt"/>
                <a:cs typeface="Arial" charset="0"/>
              </a:rPr>
              <a:t>’</a:t>
            </a:r>
          </a:p>
          <a:p>
            <a:pPr algn="r" eaLnBrk="1" hangingPunct="1">
              <a:lnSpc>
                <a:spcPct val="100000"/>
              </a:lnSpc>
            </a:pPr>
            <a:endParaRPr lang="en-GB" sz="1000" noProof="0" dirty="0" smtClean="0">
              <a:solidFill>
                <a:schemeClr val="tx1">
                  <a:lumMod val="75000"/>
                  <a:lumOff val="25000"/>
                </a:schemeClr>
              </a:solidFill>
              <a:latin typeface="+mn-lt"/>
              <a:cs typeface="Arial" charset="0"/>
            </a:endParaRPr>
          </a:p>
          <a:p>
            <a:pPr algn="r" eaLnBrk="1" hangingPunct="1">
              <a:lnSpc>
                <a:spcPct val="100000"/>
              </a:lnSpc>
            </a:pPr>
            <a:endParaRPr lang="en-GB" sz="1000" noProof="0" dirty="0" smtClean="0">
              <a:solidFill>
                <a:schemeClr val="tx1">
                  <a:lumMod val="75000"/>
                  <a:lumOff val="25000"/>
                </a:schemeClr>
              </a:solidFill>
              <a:latin typeface="+mn-lt"/>
              <a:cs typeface="Arial" charset="0"/>
            </a:endParaRPr>
          </a:p>
          <a:p>
            <a:pPr algn="r" eaLnBrk="1" hangingPunct="1">
              <a:lnSpc>
                <a:spcPct val="100000"/>
              </a:lnSpc>
            </a:pPr>
            <a:r>
              <a:rPr lang="en-GB" sz="1000" noProof="0" dirty="0" smtClean="0">
                <a:solidFill>
                  <a:schemeClr val="tx1">
                    <a:lumMod val="75000"/>
                    <a:lumOff val="25000"/>
                  </a:schemeClr>
                </a:solidFill>
                <a:latin typeface="+mn-lt"/>
                <a:cs typeface="Arial" charset="0"/>
              </a:rPr>
              <a:t>For at </a:t>
            </a:r>
            <a:r>
              <a:rPr lang="en-GB" sz="1000" noProof="0" dirty="0" err="1" smtClean="0">
                <a:solidFill>
                  <a:schemeClr val="tx1">
                    <a:lumMod val="75000"/>
                    <a:lumOff val="25000"/>
                  </a:schemeClr>
                </a:solidFill>
                <a:latin typeface="+mn-lt"/>
                <a:cs typeface="Arial" charset="0"/>
              </a:rPr>
              <a:t>få</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venstrestillet</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tekst</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uden</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punktopstilling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brug</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Formindsk</a:t>
            </a:r>
            <a:r>
              <a:rPr lang="en-GB" sz="1000" noProof="0" dirty="0" smtClean="0">
                <a:solidFill>
                  <a:schemeClr val="tx1">
                    <a:lumMod val="75000"/>
                    <a:lumOff val="25000"/>
                  </a:schemeClr>
                </a:solidFill>
                <a:latin typeface="+mn-lt"/>
                <a:cs typeface="Arial" charset="0"/>
              </a:rPr>
              <a:t> </a:t>
            </a:r>
            <a:r>
              <a:rPr lang="en-GB" sz="1000" noProof="0" dirty="0" err="1" smtClean="0">
                <a:solidFill>
                  <a:schemeClr val="tx1">
                    <a:lumMod val="75000"/>
                    <a:lumOff val="25000"/>
                  </a:schemeClr>
                </a:solidFill>
                <a:latin typeface="+mn-lt"/>
                <a:cs typeface="Arial" charset="0"/>
              </a:rPr>
              <a:t>listeniveau</a:t>
            </a:r>
            <a:r>
              <a:rPr lang="en-GB" sz="1000" noProof="0" dirty="0" smtClean="0">
                <a:solidFill>
                  <a:schemeClr val="tx1">
                    <a:lumMod val="75000"/>
                    <a:lumOff val="25000"/>
                  </a:schemeClr>
                </a:solidFill>
                <a:latin typeface="+mn-lt"/>
                <a:cs typeface="Arial" charset="0"/>
              </a:rPr>
              <a:t>’</a:t>
            </a:r>
            <a:endParaRPr lang="en-GB" sz="1000" noProof="0" dirty="0">
              <a:solidFill>
                <a:schemeClr val="tx1">
                  <a:lumMod val="75000"/>
                  <a:lumOff val="25000"/>
                </a:schemeClr>
              </a:solidFill>
              <a:latin typeface="+mn-lt"/>
              <a:cs typeface="Arial" charset="0"/>
            </a:endParaRPr>
          </a:p>
        </p:txBody>
      </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284" y="1558657"/>
            <a:ext cx="4572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userDrawn="1"/>
        </p:nvSpPr>
        <p:spPr>
          <a:xfrm>
            <a:off x="-309684" y="1558657"/>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pic>
        <p:nvPicPr>
          <p:cNvPr id="20" name="Picture 3"/>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66726" y="2350745"/>
            <a:ext cx="438150" cy="2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userDrawn="1"/>
        </p:nvSpPr>
        <p:spPr>
          <a:xfrm>
            <a:off x="-347651" y="2350745"/>
            <a:ext cx="219075" cy="201169"/>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sp>
        <p:nvSpPr>
          <p:cNvPr id="24" name="Rounded Rectangle 23"/>
          <p:cNvSpPr/>
          <p:nvPr userDrawn="1"/>
        </p:nvSpPr>
        <p:spPr>
          <a:xfrm>
            <a:off x="-562116" y="2353319"/>
            <a:ext cx="214465" cy="206975"/>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2400" dirty="0">
              <a:latin typeface="+mn-lt"/>
            </a:endParaRPr>
          </a:p>
        </p:txBody>
      </p:sp>
      <p:sp>
        <p:nvSpPr>
          <p:cNvPr id="25" name="TextBox 24"/>
          <p:cNvSpPr txBox="1"/>
          <p:nvPr userDrawn="1"/>
        </p:nvSpPr>
        <p:spPr>
          <a:xfrm>
            <a:off x="-1480584" y="339502"/>
            <a:ext cx="1369776" cy="307777"/>
          </a:xfrm>
          <a:prstGeom prst="rect">
            <a:avLst/>
          </a:prstGeom>
          <a:noFill/>
        </p:spPr>
        <p:txBody>
          <a:bodyPr wrap="square" lIns="0" tIns="0" rIns="0" bIns="0" rtlCol="0">
            <a:spAutoFit/>
          </a:bodyPr>
          <a:lstStyle/>
          <a:p>
            <a:pPr algn="r">
              <a:lnSpc>
                <a:spcPct val="100000"/>
              </a:lnSpc>
            </a:pPr>
            <a:r>
              <a:rPr lang="en-GB" sz="1000" noProof="1" smtClean="0">
                <a:solidFill>
                  <a:schemeClr val="tx1">
                    <a:lumMod val="75000"/>
                    <a:lumOff val="25000"/>
                  </a:schemeClr>
                </a:solidFill>
              </a:rPr>
              <a:t>Overskrift </a:t>
            </a:r>
            <a:br>
              <a:rPr lang="en-GB" sz="1000" noProof="1" smtClean="0">
                <a:solidFill>
                  <a:schemeClr val="tx1">
                    <a:lumMod val="75000"/>
                    <a:lumOff val="25000"/>
                  </a:schemeClr>
                </a:solidFill>
              </a:rPr>
            </a:br>
            <a:r>
              <a:rPr lang="en-GB" sz="1000" noProof="1" smtClean="0">
                <a:solidFill>
                  <a:schemeClr val="tx1">
                    <a:lumMod val="75000"/>
                    <a:lumOff val="25000"/>
                  </a:schemeClr>
                </a:solidFill>
              </a:rPr>
              <a:t>MAKS. én</a:t>
            </a:r>
            <a:r>
              <a:rPr lang="en-GB" sz="1000" baseline="0" noProof="1" smtClean="0">
                <a:solidFill>
                  <a:schemeClr val="tx1">
                    <a:lumMod val="75000"/>
                    <a:lumOff val="25000"/>
                  </a:schemeClr>
                </a:solidFill>
              </a:rPr>
              <a:t> linje</a:t>
            </a:r>
            <a:endParaRPr lang="en-GB" sz="1000" noProof="1" smtClean="0">
              <a:solidFill>
                <a:schemeClr val="tx1">
                  <a:lumMod val="75000"/>
                  <a:lumOff val="25000"/>
                </a:schemeClr>
              </a:solidFill>
            </a:endParaRPr>
          </a:p>
        </p:txBody>
      </p:sp>
    </p:spTree>
    <p:extLst>
      <p:ext uri="{BB962C8B-B14F-4D97-AF65-F5344CB8AC3E}">
        <p14:creationId xmlns:p14="http://schemas.microsoft.com/office/powerpoint/2010/main" val="399978710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6" name="Title 5"/>
          <p:cNvSpPr>
            <a:spLocks noGrp="1"/>
          </p:cNvSpPr>
          <p:nvPr>
            <p:ph type="title"/>
          </p:nvPr>
        </p:nvSpPr>
        <p:spPr>
          <a:xfrm>
            <a:off x="352426" y="1149350"/>
            <a:ext cx="4093200" cy="929338"/>
          </a:xfrm>
        </p:spPr>
        <p:txBody>
          <a:bodyPr/>
          <a:lstStyle>
            <a:lvl1pPr algn="r">
              <a:defRPr sz="2400" cap="all" baseline="0"/>
            </a:lvl1pPr>
          </a:lstStyle>
          <a:p>
            <a:r>
              <a:rPr lang="en-GB" dirty="0" smtClean="0"/>
              <a:t>Click to edit Master title style</a:t>
            </a:r>
            <a:endParaRPr lang="en-GB" dirty="0"/>
          </a:p>
        </p:txBody>
      </p:sp>
      <p:sp>
        <p:nvSpPr>
          <p:cNvPr id="8" name="TextBox 17"/>
          <p:cNvSpPr txBox="1">
            <a:spLocks noChangeArrowheads="1"/>
          </p:cNvSpPr>
          <p:nvPr userDrawn="1"/>
        </p:nvSpPr>
        <p:spPr bwMode="auto">
          <a:xfrm>
            <a:off x="-1764704" y="1812217"/>
            <a:ext cx="1683620" cy="111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0000"/>
              </a:lnSpc>
            </a:pPr>
            <a:r>
              <a:rPr lang="en-GB" sz="1000" noProof="1" smtClean="0">
                <a:solidFill>
                  <a:schemeClr val="tx1">
                    <a:lumMod val="75000"/>
                    <a:lumOff val="25000"/>
                  </a:schemeClr>
                </a:solidFill>
                <a:latin typeface="+mn-lt"/>
                <a:cs typeface="Arial" charset="0"/>
              </a:rPr>
              <a:t>Indsæt</a:t>
            </a:r>
            <a:r>
              <a:rPr lang="en-GB" sz="1000" baseline="0" noProof="1" smtClean="0">
                <a:solidFill>
                  <a:schemeClr val="tx1">
                    <a:lumMod val="75000"/>
                    <a:lumOff val="25000"/>
                  </a:schemeClr>
                </a:solidFill>
                <a:latin typeface="+mn-lt"/>
                <a:cs typeface="Arial" charset="0"/>
              </a:rPr>
              <a:t> Navn </a:t>
            </a:r>
          </a:p>
          <a:p>
            <a:pPr algn="r" eaLnBrk="1" hangingPunct="1">
              <a:lnSpc>
                <a:spcPct val="100000"/>
              </a:lnSpc>
            </a:pPr>
            <a:endParaRPr lang="en-GB" sz="800" baseline="0" noProof="1" smtClean="0">
              <a:solidFill>
                <a:schemeClr val="tx1">
                  <a:lumMod val="75000"/>
                  <a:lumOff val="25000"/>
                </a:schemeClr>
              </a:solidFill>
              <a:latin typeface="+mn-lt"/>
              <a:cs typeface="Arial" charset="0"/>
            </a:endParaRPr>
          </a:p>
          <a:p>
            <a:pPr algn="r" eaLnBrk="1" hangingPunct="1">
              <a:lnSpc>
                <a:spcPct val="100000"/>
              </a:lnSpc>
            </a:pPr>
            <a:r>
              <a:rPr lang="en-GB" sz="1000" baseline="0" noProof="1" smtClean="0">
                <a:solidFill>
                  <a:schemeClr val="tx1">
                    <a:lumMod val="75000"/>
                    <a:lumOff val="25000"/>
                  </a:schemeClr>
                </a:solidFill>
                <a:latin typeface="+mn-lt"/>
                <a:cs typeface="Arial" charset="0"/>
              </a:rPr>
              <a:t>Profession</a:t>
            </a:r>
          </a:p>
          <a:p>
            <a:pPr algn="r" eaLnBrk="1" hangingPunct="1">
              <a:lnSpc>
                <a:spcPct val="100000"/>
              </a:lnSpc>
            </a:pPr>
            <a:endParaRPr lang="en-GB" sz="1000" baseline="0" noProof="1" smtClean="0">
              <a:solidFill>
                <a:schemeClr val="tx1">
                  <a:lumMod val="75000"/>
                  <a:lumOff val="25000"/>
                </a:schemeClr>
              </a:solidFill>
              <a:latin typeface="+mn-lt"/>
              <a:cs typeface="Arial" charset="0"/>
            </a:endParaRPr>
          </a:p>
          <a:p>
            <a:pPr algn="r" eaLnBrk="1" hangingPunct="1">
              <a:lnSpc>
                <a:spcPct val="100000"/>
              </a:lnSpc>
            </a:pPr>
            <a:endParaRPr lang="en-GB" sz="1800" baseline="0" noProof="1" smtClean="0">
              <a:solidFill>
                <a:schemeClr val="tx1">
                  <a:lumMod val="75000"/>
                  <a:lumOff val="25000"/>
                </a:schemeClr>
              </a:solidFill>
              <a:latin typeface="+mn-lt"/>
              <a:cs typeface="Arial" charset="0"/>
            </a:endParaRPr>
          </a:p>
          <a:p>
            <a:pPr algn="r" eaLnBrk="1" hangingPunct="1">
              <a:lnSpc>
                <a:spcPct val="100000"/>
              </a:lnSpc>
            </a:pPr>
            <a:r>
              <a:rPr lang="en-GB" sz="1000" baseline="0" noProof="1" smtClean="0">
                <a:solidFill>
                  <a:schemeClr val="tx1">
                    <a:lumMod val="75000"/>
                    <a:lumOff val="25000"/>
                  </a:schemeClr>
                </a:solidFill>
                <a:latin typeface="+mn-lt"/>
                <a:cs typeface="Arial" charset="0"/>
              </a:rPr>
              <a:t>Data / Tekst </a:t>
            </a:r>
            <a:endParaRPr lang="en-GB" sz="1000" noProof="1" smtClean="0">
              <a:solidFill>
                <a:schemeClr val="tx1">
                  <a:lumMod val="75000"/>
                  <a:lumOff val="25000"/>
                </a:schemeClr>
              </a:solidFill>
              <a:latin typeface="+mn-lt"/>
              <a:cs typeface="Arial" charset="0"/>
            </a:endParaRPr>
          </a:p>
        </p:txBody>
      </p:sp>
      <p:sp>
        <p:nvSpPr>
          <p:cNvPr id="21" name="Slide Number Placeholder 20"/>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7" name="Picture Placeholder 6"/>
          <p:cNvSpPr>
            <a:spLocks noGrp="1"/>
          </p:cNvSpPr>
          <p:nvPr>
            <p:ph type="pic" sz="quarter" idx="13"/>
          </p:nvPr>
        </p:nvSpPr>
        <p:spPr>
          <a:xfrm>
            <a:off x="4699963" y="355450"/>
            <a:ext cx="4093200" cy="3741888"/>
          </a:xfrm>
        </p:spPr>
        <p:txBody>
          <a:bodyPr/>
          <a:lstStyle>
            <a:lvl1pPr marL="0" indent="0">
              <a:buNone/>
              <a:defRPr/>
            </a:lvl1pPr>
          </a:lstStyle>
          <a:p>
            <a:r>
              <a:rPr lang="en-US" smtClean="0"/>
              <a:t>Click icon to add picture</a:t>
            </a:r>
            <a:endParaRPr lang="da-DK" dirty="0"/>
          </a:p>
        </p:txBody>
      </p:sp>
      <p:sp>
        <p:nvSpPr>
          <p:cNvPr id="10" name="Text Placeholder 9"/>
          <p:cNvSpPr>
            <a:spLocks noGrp="1"/>
          </p:cNvSpPr>
          <p:nvPr>
            <p:ph type="body" sz="quarter" idx="14"/>
          </p:nvPr>
        </p:nvSpPr>
        <p:spPr>
          <a:xfrm>
            <a:off x="352424" y="2631019"/>
            <a:ext cx="4093200" cy="1525588"/>
          </a:xfrm>
        </p:spPr>
        <p:txBody>
          <a:bodyPr/>
          <a:lstStyle>
            <a:lvl1pPr marL="0" indent="0" algn="r">
              <a:buFontTx/>
              <a:buNone/>
              <a:defRPr/>
            </a:lvl1pPr>
          </a:lstStyle>
          <a:p>
            <a:pPr lvl="0"/>
            <a:r>
              <a:rPr lang="en-GB" dirty="0" smtClean="0"/>
              <a:t>Click to edit Master text styles</a:t>
            </a:r>
          </a:p>
        </p:txBody>
      </p:sp>
      <p:sp>
        <p:nvSpPr>
          <p:cNvPr id="17" name="Text Placeholder 9"/>
          <p:cNvSpPr>
            <a:spLocks noGrp="1"/>
          </p:cNvSpPr>
          <p:nvPr>
            <p:ph type="body" sz="quarter" idx="11"/>
          </p:nvPr>
        </p:nvSpPr>
        <p:spPr>
          <a:xfrm>
            <a:off x="352425" y="2092151"/>
            <a:ext cx="4093200" cy="489506"/>
          </a:xfrm>
        </p:spPr>
        <p:txBody>
          <a:bodyPr/>
          <a:lstStyle>
            <a:lvl1pPr marL="0" indent="0" algn="r">
              <a:spcBef>
                <a:spcPts val="0"/>
              </a:spcBef>
              <a:buFontTx/>
              <a:buNone/>
              <a:defRPr sz="1600" cap="all" baseline="0"/>
            </a:lvl1pPr>
          </a:lstStyle>
          <a:p>
            <a:pPr lvl="0"/>
            <a:r>
              <a:rPr lang="en-GB" dirty="0" smtClean="0"/>
              <a:t>Click to edit Master text styles</a:t>
            </a:r>
          </a:p>
        </p:txBody>
      </p:sp>
    </p:spTree>
    <p:extLst>
      <p:ext uri="{BB962C8B-B14F-4D97-AF65-F5344CB8AC3E}">
        <p14:creationId xmlns:p14="http://schemas.microsoft.com/office/powerpoint/2010/main" val="28663972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 name="Bottom Rectangle"/>
          <p:cNvSpPr/>
          <p:nvPr/>
        </p:nvSpPr>
        <p:spPr>
          <a:xfrm>
            <a:off x="0" y="4227512"/>
            <a:ext cx="9144000" cy="918369"/>
          </a:xfrm>
          <a:prstGeom prst="rect">
            <a:avLst/>
          </a:prstGeom>
          <a:gradFill flip="none" rotWithShape="1">
            <a:gsLst>
              <a:gs pos="50000">
                <a:schemeClr val="bg2">
                  <a:lumMod val="80000"/>
                </a:schemeClr>
              </a:gs>
              <a:gs pos="0">
                <a:schemeClr val="bg2"/>
              </a:gs>
              <a:gs pos="100000">
                <a:schemeClr val="tx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30" name="Rectangle 6"/>
          <p:cNvSpPr>
            <a:spLocks noGrp="1" noChangeArrowheads="1"/>
          </p:cNvSpPr>
          <p:nvPr>
            <p:ph type="sldNum" sz="quarter" idx="4"/>
          </p:nvPr>
        </p:nvSpPr>
        <p:spPr bwMode="auto">
          <a:xfrm>
            <a:off x="7355968" y="4568400"/>
            <a:ext cx="1437196" cy="491958"/>
          </a:xfrm>
          <a:prstGeom prst="rect">
            <a:avLst/>
          </a:prstGeom>
          <a:noFill/>
          <a:ln w="9525">
            <a:noFill/>
            <a:miter lim="800000"/>
            <a:headEnd/>
            <a:tailEnd/>
          </a:ln>
          <a:effectLst/>
        </p:spPr>
        <p:txBody>
          <a:bodyPr vert="horz" wrap="square" lIns="0" tIns="334800" rIns="0" bIns="0" numCol="1" anchor="t" anchorCtr="0" compatLnSpc="1">
            <a:prstTxWarp prst="textNoShape">
              <a:avLst/>
            </a:prstTxWarp>
            <a:spAutoFit/>
          </a:bodyPr>
          <a:lstStyle>
            <a:lvl1pPr algn="r">
              <a:lnSpc>
                <a:spcPts val="1200"/>
              </a:lnSpc>
              <a:buFontTx/>
              <a:buNone/>
              <a:defRPr sz="600" spc="40" baseline="0" smtClean="0">
                <a:solidFill>
                  <a:schemeClr val="bg1"/>
                </a:solidFill>
                <a:latin typeface="AU Passata Light" pitchFamily="34" charset="0"/>
              </a:defRPr>
            </a:lvl1pPr>
          </a:lstStyle>
          <a:p>
            <a:pPr>
              <a:defRPr/>
            </a:pPr>
            <a:fld id="{E90C1E0A-682D-40DC-B1EA-26C007FDC330}" type="slidenum">
              <a:rPr lang="en-GB" smtClean="0"/>
              <a:pPr>
                <a:defRPr/>
              </a:pPr>
              <a:t>‹#›</a:t>
            </a:fld>
            <a:endParaRPr lang="en-GB" dirty="0"/>
          </a:p>
        </p:txBody>
      </p:sp>
      <p:sp>
        <p:nvSpPr>
          <p:cNvPr id="12" name="SD_FLD_DocumentDate"/>
          <p:cNvSpPr txBox="1">
            <a:spLocks noChangeArrowheads="1"/>
          </p:cNvSpPr>
          <p:nvPr/>
        </p:nvSpPr>
        <p:spPr bwMode="auto">
          <a:xfrm>
            <a:off x="7045890" y="4568399"/>
            <a:ext cx="1746000" cy="334800"/>
          </a:xfrm>
          <a:prstGeom prst="rect">
            <a:avLst/>
          </a:prstGeom>
          <a:noFill/>
          <a:ln w="1778" algn="ctr">
            <a:noFill/>
            <a:miter lim="800000"/>
            <a:headEnd/>
            <a:tailEnd/>
          </a:ln>
          <a:effectLst/>
        </p:spPr>
        <p:txBody>
          <a:bodyPr lIns="0" tIns="216000" rIns="0" bIns="0" anchor="t" anchorCtr="0">
            <a:spAutoFit/>
          </a:bodyPr>
          <a:lstStyle/>
          <a:p>
            <a:pPr algn="r">
              <a:lnSpc>
                <a:spcPct val="95000"/>
              </a:lnSpc>
              <a:defRPr/>
            </a:pPr>
            <a:r>
              <a:rPr lang="en-GB" sz="800" cap="all" baseline="0" smtClean="0">
                <a:solidFill>
                  <a:schemeClr val="bg1"/>
                </a:solidFill>
                <a:latin typeface="AU Passata Light" pitchFamily="34" charset="0"/>
              </a:rPr>
              <a:t>01 August 2016</a:t>
            </a:r>
            <a:endParaRPr lang="en-GB" sz="800" cap="all" baseline="0" dirty="0" smtClean="0">
              <a:solidFill>
                <a:schemeClr val="bg1"/>
              </a:solidFill>
              <a:latin typeface="AU Passata Light" pitchFamily="34" charset="0"/>
            </a:endParaRPr>
          </a:p>
        </p:txBody>
      </p:sp>
      <p:sp>
        <p:nvSpPr>
          <p:cNvPr id="10" name="SD_FLD_Event"/>
          <p:cNvSpPr txBox="1">
            <a:spLocks noChangeArrowheads="1"/>
          </p:cNvSpPr>
          <p:nvPr/>
        </p:nvSpPr>
        <p:spPr bwMode="auto">
          <a:xfrm>
            <a:off x="7045890" y="4568400"/>
            <a:ext cx="1749940" cy="207834"/>
          </a:xfrm>
          <a:prstGeom prst="rect">
            <a:avLst/>
          </a:prstGeom>
          <a:noFill/>
          <a:ln w="1778" algn="ctr">
            <a:noFill/>
            <a:miter lim="800000"/>
            <a:headEnd/>
            <a:tailEnd/>
          </a:ln>
          <a:effectLst/>
        </p:spPr>
        <p:txBody>
          <a:bodyPr lIns="0" tIns="90000" rIns="0" bIns="0" anchor="t" anchorCtr="0">
            <a:spAutoFit/>
          </a:bodyPr>
          <a:lstStyle/>
          <a:p>
            <a:pPr algn="r">
              <a:lnSpc>
                <a:spcPct val="95000"/>
              </a:lnSpc>
              <a:defRPr/>
            </a:pPr>
            <a:r>
              <a:rPr lang="en-GB" sz="800" b="1" cap="all" baseline="0" smtClean="0">
                <a:solidFill>
                  <a:schemeClr val="bg1"/>
                </a:solidFill>
              </a:rPr>
              <a:t>CCCP</a:t>
            </a:r>
            <a:endParaRPr lang="en-GB" sz="800" b="1" cap="all" baseline="0" dirty="0">
              <a:solidFill>
                <a:schemeClr val="bg1"/>
              </a:solidFill>
            </a:endParaRPr>
          </a:p>
        </p:txBody>
      </p:sp>
      <p:sp>
        <p:nvSpPr>
          <p:cNvPr id="29" name="White Rectangle"/>
          <p:cNvSpPr/>
          <p:nvPr/>
        </p:nvSpPr>
        <p:spPr>
          <a:xfrm>
            <a:off x="8360430" y="4421035"/>
            <a:ext cx="432000" cy="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smtClean="0"/>
          </a:p>
          <a:p>
            <a:pPr algn="ctr"/>
            <a:endParaRPr lang="en-GB" dirty="0"/>
          </a:p>
        </p:txBody>
      </p:sp>
      <p:sp>
        <p:nvSpPr>
          <p:cNvPr id="33" name="SD_ART_SecondaryLogo"/>
          <p:cNvSpPr>
            <a:spLocks noChangeArrowheads="1"/>
          </p:cNvSpPr>
          <p:nvPr/>
        </p:nvSpPr>
        <p:spPr bwMode="auto">
          <a:xfrm>
            <a:off x="2844000" y="4654800"/>
            <a:ext cx="1508400" cy="316800"/>
          </a:xfrm>
          <a:prstGeom prst="rect">
            <a:avLst/>
          </a:prstGeom>
          <a:solidFill>
            <a:schemeClr val="bg1">
              <a:alpha val="0"/>
            </a:schemeClr>
          </a:solidFill>
          <a:ln w="1778" algn="ctr">
            <a:noFill/>
            <a:miter lim="800000"/>
            <a:headEnd/>
            <a:tailEnd/>
          </a:ln>
          <a:effectLst/>
        </p:spPr>
        <p:txBody>
          <a:bodyPr wrap="square" anchor="ctr">
            <a:noAutofit/>
          </a:bodyPr>
          <a:lstStyle/>
          <a:p>
            <a:pPr>
              <a:defRPr/>
            </a:pPr>
            <a:endParaRPr lang="en-GB" dirty="0"/>
          </a:p>
        </p:txBody>
      </p:sp>
      <p:sp>
        <p:nvSpPr>
          <p:cNvPr id="17" name="SD_OFF_Name"/>
          <p:cNvSpPr txBox="1">
            <a:spLocks noChangeArrowheads="1"/>
          </p:cNvSpPr>
          <p:nvPr/>
        </p:nvSpPr>
        <p:spPr bwMode="auto">
          <a:xfrm>
            <a:off x="975600" y="4568400"/>
            <a:ext cx="1328400" cy="424800"/>
          </a:xfrm>
          <a:prstGeom prst="rect">
            <a:avLst/>
          </a:prstGeom>
          <a:noFill/>
          <a:ln w="1778" algn="ctr">
            <a:noFill/>
            <a:miter lim="800000"/>
            <a:headEnd/>
            <a:tailEnd/>
          </a:ln>
          <a:effectLst/>
        </p:spPr>
        <p:txBody>
          <a:bodyPr lIns="0" tIns="334800" rIns="0" bIns="0">
            <a:spAutoFit/>
          </a:bodyPr>
          <a:lstStyle/>
          <a:p>
            <a:pPr>
              <a:lnSpc>
                <a:spcPct val="95000"/>
              </a:lnSpc>
              <a:defRPr/>
            </a:pPr>
            <a:endParaRPr lang="en-GB" sz="600" cap="all" spc="40" baseline="0" dirty="0" smtClean="0">
              <a:solidFill>
                <a:schemeClr val="bg1"/>
              </a:solidFill>
              <a:latin typeface="AU Passata Light" pitchFamily="34" charset="0"/>
            </a:endParaRPr>
          </a:p>
        </p:txBody>
      </p:sp>
      <p:sp>
        <p:nvSpPr>
          <p:cNvPr id="8" name="SD_LAN_AUWBreak"/>
          <p:cNvSpPr txBox="1">
            <a:spLocks noChangeArrowheads="1"/>
          </p:cNvSpPr>
          <p:nvPr/>
        </p:nvSpPr>
        <p:spPr bwMode="auto">
          <a:xfrm>
            <a:off x="971998" y="4568399"/>
            <a:ext cx="637995" cy="331403"/>
          </a:xfrm>
          <a:prstGeom prst="rect">
            <a:avLst/>
          </a:prstGeom>
          <a:noFill/>
          <a:ln w="1778" algn="ctr">
            <a:noFill/>
            <a:miter lim="800000"/>
            <a:headEnd/>
            <a:tailEnd/>
          </a:ln>
          <a:effectLst/>
        </p:spPr>
        <p:txBody>
          <a:bodyPr wrap="none" lIns="0" tIns="64800" rIns="0" bIns="0" anchor="t" anchorCtr="0">
            <a:spAutoFit/>
          </a:bodyPr>
          <a:lstStyle/>
          <a:p>
            <a:pPr algn="l">
              <a:lnSpc>
                <a:spcPct val="90000"/>
              </a:lnSpc>
              <a:defRPr/>
            </a:pPr>
            <a:r>
              <a:rPr lang="en-GB" sz="960" cap="all" baseline="0" dirty="0" smtClean="0">
                <a:solidFill>
                  <a:schemeClr val="bg1"/>
                </a:solidFill>
                <a:latin typeface="AU Passata" panose="020B0503030502030804" pitchFamily="34" charset="0"/>
              </a:rPr>
              <a:t>Aarhus
University</a:t>
            </a:r>
            <a:endParaRPr lang="en-GB" sz="960" cap="all" baseline="0" dirty="0">
              <a:solidFill>
                <a:schemeClr val="bg1"/>
              </a:solidFill>
              <a:latin typeface="AU Passata" panose="020B0503030502030804" pitchFamily="34" charset="0"/>
            </a:endParaRPr>
          </a:p>
        </p:txBody>
      </p:sp>
      <p:sp>
        <p:nvSpPr>
          <p:cNvPr id="1028" name="Rectangle 3"/>
          <p:cNvSpPr>
            <a:spLocks noGrp="1" noChangeArrowheads="1"/>
          </p:cNvSpPr>
          <p:nvPr>
            <p:ph type="body" idx="1"/>
          </p:nvPr>
        </p:nvSpPr>
        <p:spPr bwMode="auto">
          <a:xfrm>
            <a:off x="352425" y="1558925"/>
            <a:ext cx="8440739" cy="25384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p>
          <a:p>
            <a:pPr lvl="2"/>
            <a:r>
              <a:rPr lang="en-GB" dirty="0" err="1" smtClean="0"/>
              <a:t>Andet</a:t>
            </a:r>
            <a:r>
              <a:rPr lang="en-GB" dirty="0" smtClean="0"/>
              <a:t> </a:t>
            </a:r>
            <a:r>
              <a:rPr lang="en-GB" dirty="0" err="1" smtClean="0"/>
              <a:t>niveau</a:t>
            </a:r>
            <a:endParaRPr lang="en-GB" dirty="0" smtClean="0"/>
          </a:p>
          <a:p>
            <a:pPr lvl="2"/>
            <a:r>
              <a:rPr lang="en-GB" dirty="0" err="1" smtClean="0"/>
              <a:t>Tredje</a:t>
            </a:r>
            <a:r>
              <a:rPr lang="en-GB" dirty="0" smtClean="0"/>
              <a:t> </a:t>
            </a:r>
            <a:r>
              <a:rPr lang="en-GB" dirty="0" err="1" smtClean="0"/>
              <a:t>niveau</a:t>
            </a:r>
            <a:endParaRPr lang="en-GB" dirty="0" smtClean="0"/>
          </a:p>
          <a:p>
            <a:pPr lvl="3"/>
            <a:r>
              <a:rPr lang="en-GB" dirty="0" err="1" smtClean="0"/>
              <a:t>Fjerde</a:t>
            </a:r>
            <a:r>
              <a:rPr lang="en-GB" dirty="0" smtClean="0"/>
              <a:t> </a:t>
            </a:r>
            <a:r>
              <a:rPr lang="en-GB" dirty="0" err="1" smtClean="0"/>
              <a:t>niveau</a:t>
            </a:r>
            <a:endParaRPr lang="en-GB" dirty="0" smtClean="0"/>
          </a:p>
          <a:p>
            <a:pPr lvl="4"/>
            <a:r>
              <a:rPr lang="en-GB" dirty="0" err="1" smtClean="0"/>
              <a:t>Femte</a:t>
            </a:r>
            <a:r>
              <a:rPr lang="en-GB" dirty="0" smtClean="0"/>
              <a:t> </a:t>
            </a:r>
            <a:r>
              <a:rPr lang="en-GB" dirty="0" err="1" smtClean="0"/>
              <a:t>niveau</a:t>
            </a:r>
            <a:endParaRPr lang="en-GB" dirty="0" smtClean="0"/>
          </a:p>
        </p:txBody>
      </p:sp>
      <p:sp>
        <p:nvSpPr>
          <p:cNvPr id="1027" name="Placeholder title"/>
          <p:cNvSpPr>
            <a:spLocks noGrp="1" noChangeArrowheads="1"/>
          </p:cNvSpPr>
          <p:nvPr>
            <p:ph type="title"/>
          </p:nvPr>
        </p:nvSpPr>
        <p:spPr bwMode="auto">
          <a:xfrm>
            <a:off x="352426" y="166689"/>
            <a:ext cx="8440737" cy="981996"/>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dirty="0" err="1" smtClean="0"/>
              <a:t>Klik</a:t>
            </a:r>
            <a:r>
              <a:rPr lang="en-GB" dirty="0" smtClean="0"/>
              <a:t> for at </a:t>
            </a:r>
            <a:r>
              <a:rPr lang="en-GB" dirty="0" err="1" smtClean="0"/>
              <a:t>redigere</a:t>
            </a:r>
            <a:r>
              <a:rPr lang="en-GB" dirty="0" smtClean="0"/>
              <a:t> </a:t>
            </a:r>
            <a:r>
              <a:rPr lang="en-GB" dirty="0" err="1" smtClean="0"/>
              <a:t>i</a:t>
            </a:r>
            <a:r>
              <a:rPr lang="en-GB" dirty="0" smtClean="0"/>
              <a:t> master</a:t>
            </a:r>
          </a:p>
        </p:txBody>
      </p:sp>
      <p:sp>
        <p:nvSpPr>
          <p:cNvPr id="15" name="Pladsholder til tekst 2"/>
          <p:cNvSpPr txBox="1">
            <a:spLocks/>
          </p:cNvSpPr>
          <p:nvPr/>
        </p:nvSpPr>
        <p:spPr>
          <a:xfrm>
            <a:off x="306000" y="4568400"/>
            <a:ext cx="538609" cy="331200"/>
          </a:xfrm>
          <a:prstGeom prst="rect">
            <a:avLst/>
          </a:prstGeom>
        </p:spPr>
        <p:txBody>
          <a:bodyPr wrap="non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r>
              <a:rPr lang="en-GB" sz="2090" kern="0" dirty="0" smtClean="0">
                <a:solidFill>
                  <a:schemeClr val="bg1"/>
                </a:solidFill>
              </a:rPr>
              <a:t>AU</a:t>
            </a:r>
            <a:endParaRPr lang="en-GB" sz="2090" kern="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0" r:id="rId1"/>
    <p:sldLayoutId id="2147483699" r:id="rId2"/>
    <p:sldLayoutId id="2147483714" r:id="rId3"/>
    <p:sldLayoutId id="2147483692"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9" r:id="rId13"/>
    <p:sldLayoutId id="2147483710" r:id="rId14"/>
    <p:sldLayoutId id="2147483711" r:id="rId15"/>
    <p:sldLayoutId id="2147483694" r:id="rId16"/>
    <p:sldLayoutId id="2147483695" r:id="rId17"/>
    <p:sldLayoutId id="2147483712" r:id="rId18"/>
    <p:sldLayoutId id="2147483715" r:id="rId19"/>
  </p:sldLayoutIdLst>
  <p:timing>
    <p:tnLst>
      <p:par>
        <p:cTn id="1" dur="indefinite" restart="never" nodeType="tmRoot"/>
      </p:par>
    </p:tnLst>
  </p:timing>
  <p:hf sldNum="0" hdr="0" ftr="0" dt="0"/>
  <p:txStyles>
    <p:titleStyle>
      <a:lvl1pPr algn="l" rtl="0" eaLnBrk="1" fontAlgn="base" hangingPunct="1">
        <a:lnSpc>
          <a:spcPct val="83000"/>
        </a:lnSpc>
        <a:spcBef>
          <a:spcPct val="0"/>
        </a:spcBef>
        <a:spcAft>
          <a:spcPct val="0"/>
        </a:spcAft>
        <a:defRPr sz="32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
        <a:defRPr sz="1600">
          <a:solidFill>
            <a:srgbClr val="000000"/>
          </a:solidFill>
          <a:latin typeface="+mn-lt"/>
          <a:ea typeface="+mn-ea"/>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hyperlink" Target="Study%20in%20Denmark%20-%20What's%20it%20like%20(Part%202%20-%20quality%20of%20teaching).mp4"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89013" y="1989780"/>
            <a:ext cx="7159345" cy="2339102"/>
          </a:xfrm>
        </p:spPr>
        <p:txBody>
          <a:bodyPr/>
          <a:lstStyle/>
          <a:p>
            <a:r>
              <a:rPr lang="en-GB" dirty="0" smtClean="0"/>
              <a:t>Cross Cultural Cooperation, Project Work and English Language</a:t>
            </a:r>
            <a:endParaRPr lang="en-GB" dirty="0"/>
          </a:p>
        </p:txBody>
      </p:sp>
    </p:spTree>
    <p:extLst>
      <p:ext uri="{BB962C8B-B14F-4D97-AF65-F5344CB8AC3E}">
        <p14:creationId xmlns:p14="http://schemas.microsoft.com/office/powerpoint/2010/main" val="2465926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intercultural communication</a:t>
            </a:r>
            <a:endParaRPr lang="en-GB" dirty="0"/>
          </a:p>
        </p:txBody>
      </p:sp>
      <p:sp>
        <p:nvSpPr>
          <p:cNvPr id="3" name="Text Placeholder 2"/>
          <p:cNvSpPr>
            <a:spLocks noGrp="1"/>
          </p:cNvSpPr>
          <p:nvPr>
            <p:ph type="body" sz="quarter" idx="13"/>
          </p:nvPr>
        </p:nvSpPr>
        <p:spPr/>
        <p:txBody>
          <a:bodyPr/>
          <a:lstStyle/>
          <a:p>
            <a:r>
              <a:rPr lang="en-GB" dirty="0" smtClean="0"/>
              <a:t>This course is about intercultural or cross-cultural communication</a:t>
            </a:r>
          </a:p>
          <a:p>
            <a:r>
              <a:rPr lang="en-GB" dirty="0" smtClean="0"/>
              <a:t>Why study this?</a:t>
            </a:r>
          </a:p>
          <a:p>
            <a:r>
              <a:rPr lang="en-GB" dirty="0" smtClean="0"/>
              <a:t>Judith Martin and Thomas Nakayama (</a:t>
            </a:r>
            <a:r>
              <a:rPr lang="en-GB" i="1" dirty="0" smtClean="0"/>
              <a:t>Intercultural Communication in Contexts,</a:t>
            </a:r>
            <a:r>
              <a:rPr lang="en-GB" dirty="0" smtClean="0"/>
              <a:t> 2010)</a:t>
            </a:r>
          </a:p>
          <a:p>
            <a:r>
              <a:rPr lang="en-GB" dirty="0" smtClean="0"/>
              <a:t>Identify six reasons:</a:t>
            </a:r>
          </a:p>
          <a:p>
            <a:r>
              <a:rPr lang="en-GB" b="1" dirty="0" smtClean="0"/>
              <a:t>Self-awareness</a:t>
            </a:r>
            <a:r>
              <a:rPr lang="en-GB" dirty="0" smtClean="0"/>
              <a:t>: One of the most important reasons for studying intercultural communication is the awareness it raises of our own cultural identity and background.</a:t>
            </a:r>
          </a:p>
          <a:p>
            <a:r>
              <a:rPr lang="en-GB" b="1" dirty="0" smtClean="0"/>
              <a:t>Demography: </a:t>
            </a:r>
            <a:r>
              <a:rPr lang="en-GB" dirty="0" smtClean="0"/>
              <a:t>Immigration patterns have created more diverse populations where people from different cultures live close together. This often results in conflicts which can be limited by a better understanding of and communication between cultures</a:t>
            </a:r>
          </a:p>
          <a:p>
            <a:endParaRPr lang="en-GB" b="1" dirty="0"/>
          </a:p>
        </p:txBody>
      </p:sp>
    </p:spTree>
    <p:extLst>
      <p:ext uri="{BB962C8B-B14F-4D97-AF65-F5344CB8AC3E}">
        <p14:creationId xmlns:p14="http://schemas.microsoft.com/office/powerpoint/2010/main" val="2413587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intercultural communication</a:t>
            </a:r>
            <a:endParaRPr lang="en-GB" dirty="0"/>
          </a:p>
        </p:txBody>
      </p:sp>
      <p:sp>
        <p:nvSpPr>
          <p:cNvPr id="3" name="Text Placeholder 2"/>
          <p:cNvSpPr>
            <a:spLocks noGrp="1"/>
          </p:cNvSpPr>
          <p:nvPr>
            <p:ph type="body" sz="quarter" idx="13"/>
          </p:nvPr>
        </p:nvSpPr>
        <p:spPr/>
        <p:txBody>
          <a:bodyPr/>
          <a:lstStyle/>
          <a:p>
            <a:r>
              <a:rPr lang="en-GB" b="1" dirty="0" smtClean="0"/>
              <a:t>Economy: </a:t>
            </a:r>
            <a:r>
              <a:rPr lang="en-GB" dirty="0" smtClean="0"/>
              <a:t>globalization—the creation of a world market in goods, services, </a:t>
            </a:r>
            <a:r>
              <a:rPr lang="en-GB" dirty="0" err="1" smtClean="0"/>
              <a:t>labor</a:t>
            </a:r>
            <a:r>
              <a:rPr lang="en-GB" dirty="0" smtClean="0"/>
              <a:t>, capital, and technology</a:t>
            </a:r>
          </a:p>
          <a:p>
            <a:r>
              <a:rPr lang="en-GB" dirty="0" smtClean="0"/>
              <a:t>to compete effectively in this new global market, we must understand how business is conducted in other countries. </a:t>
            </a:r>
          </a:p>
          <a:p>
            <a:r>
              <a:rPr lang="en-GB" dirty="0" smtClean="0"/>
              <a:t>Not always the case - Pepsi’s “Come alive with the Pepsi Generation” translated into Chinese as “Pepsi brings your ancestors back from the grave”</a:t>
            </a:r>
          </a:p>
          <a:p>
            <a:r>
              <a:rPr lang="en-GB" b="1" dirty="0" smtClean="0"/>
              <a:t>Technology: </a:t>
            </a:r>
            <a:r>
              <a:rPr lang="en-GB" dirty="0" smtClean="0"/>
              <a:t>Communication technology leads to contact with people from different cultural backgrounds</a:t>
            </a:r>
          </a:p>
          <a:p>
            <a:r>
              <a:rPr lang="en-GB" dirty="0" smtClean="0"/>
              <a:t>Absence of non-verbal cues in mediated contexts (e.g., e-mail, chat rooms) makes communication more difficult and can lead to misunderstandings. And these misunderstandings can be compounded when communicating across cultures.</a:t>
            </a:r>
          </a:p>
          <a:p>
            <a:endParaRPr lang="en-GB" b="1" dirty="0" smtClean="0"/>
          </a:p>
          <a:p>
            <a:endParaRPr lang="en-GB" b="1" dirty="0"/>
          </a:p>
        </p:txBody>
      </p:sp>
    </p:spTree>
    <p:extLst>
      <p:ext uri="{BB962C8B-B14F-4D97-AF65-F5344CB8AC3E}">
        <p14:creationId xmlns:p14="http://schemas.microsoft.com/office/powerpoint/2010/main" val="1548873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intercultural communication</a:t>
            </a:r>
            <a:endParaRPr lang="en-GB" dirty="0"/>
          </a:p>
        </p:txBody>
      </p:sp>
      <p:sp>
        <p:nvSpPr>
          <p:cNvPr id="3" name="Text Placeholder 2"/>
          <p:cNvSpPr>
            <a:spLocks noGrp="1"/>
          </p:cNvSpPr>
          <p:nvPr>
            <p:ph type="body" sz="quarter" idx="13"/>
          </p:nvPr>
        </p:nvSpPr>
        <p:spPr/>
        <p:txBody>
          <a:bodyPr/>
          <a:lstStyle/>
          <a:p>
            <a:r>
              <a:rPr lang="en-GB" b="1" dirty="0" smtClean="0"/>
              <a:t>Peace: </a:t>
            </a:r>
            <a:r>
              <a:rPr lang="en-GB" dirty="0" smtClean="0"/>
              <a:t>Threats of nuclear warfare, climate change and terrorism do not stop at national borders. Coping with these threats demand cooperation across cultures</a:t>
            </a:r>
          </a:p>
          <a:p>
            <a:r>
              <a:rPr lang="en-GB" b="1" dirty="0" smtClean="0"/>
              <a:t>Ethics: </a:t>
            </a:r>
            <a:r>
              <a:rPr lang="en-GB" dirty="0" smtClean="0"/>
              <a:t>We must learn to judge what is ethical and unethical </a:t>
            </a:r>
            <a:r>
              <a:rPr lang="en-GB" dirty="0" err="1" smtClean="0"/>
              <a:t>behavior</a:t>
            </a:r>
            <a:r>
              <a:rPr lang="en-GB" dirty="0" smtClean="0"/>
              <a:t> given variations in cultural priorities and identify guidelines for ethical </a:t>
            </a:r>
            <a:r>
              <a:rPr lang="en-GB" dirty="0" err="1" smtClean="0"/>
              <a:t>behavior</a:t>
            </a:r>
            <a:r>
              <a:rPr lang="en-GB" dirty="0" smtClean="0"/>
              <a:t> in intercultural contexts in which ethics clash.</a:t>
            </a:r>
          </a:p>
          <a:p>
            <a:r>
              <a:rPr lang="en-GB" dirty="0" smtClean="0"/>
              <a:t>What is right and wrong in one culture might not be right and wrong in another.</a:t>
            </a:r>
          </a:p>
          <a:p>
            <a:r>
              <a:rPr lang="en-GB" dirty="0" smtClean="0"/>
              <a:t>The U.S. Congress and the Securities and Exchange Commission consider it unethical to make payments to government officials of other countries to promote trade. In China, government officials are paid in this informal way instead of being supported by taxes (Ambler &amp; </a:t>
            </a:r>
            <a:r>
              <a:rPr lang="en-GB" dirty="0" err="1" smtClean="0"/>
              <a:t>Witzel</a:t>
            </a:r>
            <a:r>
              <a:rPr lang="en-GB" dirty="0" smtClean="0"/>
              <a:t>, 2000). What, then, is ethical </a:t>
            </a:r>
            <a:r>
              <a:rPr lang="en-GB" dirty="0" err="1" smtClean="0"/>
              <a:t>behavior</a:t>
            </a:r>
            <a:r>
              <a:rPr lang="en-GB" dirty="0" smtClean="0"/>
              <a:t> for personnel in multinational subsidiaries?</a:t>
            </a:r>
            <a:endParaRPr lang="en-GB" dirty="0"/>
          </a:p>
        </p:txBody>
      </p:sp>
    </p:spTree>
    <p:extLst>
      <p:ext uri="{BB962C8B-B14F-4D97-AF65-F5344CB8AC3E}">
        <p14:creationId xmlns:p14="http://schemas.microsoft.com/office/powerpoint/2010/main" val="2836316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definition of culture</a:t>
            </a:r>
            <a:endParaRPr lang="en-GB" dirty="0"/>
          </a:p>
        </p:txBody>
      </p:sp>
      <p:sp>
        <p:nvSpPr>
          <p:cNvPr id="3" name="Text Placeholder 2"/>
          <p:cNvSpPr>
            <a:spLocks noGrp="1"/>
          </p:cNvSpPr>
          <p:nvPr>
            <p:ph type="body" sz="quarter" idx="13"/>
          </p:nvPr>
        </p:nvSpPr>
        <p:spPr/>
        <p:txBody>
          <a:bodyPr/>
          <a:lstStyle/>
          <a:p>
            <a:r>
              <a:rPr lang="en-GB" dirty="0" smtClean="0"/>
              <a:t>What do you think of when you hear the word culture?</a:t>
            </a:r>
          </a:p>
          <a:p>
            <a:endParaRPr lang="en-GB" dirty="0"/>
          </a:p>
          <a:p>
            <a:r>
              <a:rPr lang="en-GB" dirty="0" smtClean="0"/>
              <a:t>Two and two, discuss what you believe are part of culture – Write down a list</a:t>
            </a:r>
            <a:endParaRPr lang="en-GB" dirty="0"/>
          </a:p>
        </p:txBody>
      </p:sp>
    </p:spTree>
    <p:extLst>
      <p:ext uri="{BB962C8B-B14F-4D97-AF65-F5344CB8AC3E}">
        <p14:creationId xmlns:p14="http://schemas.microsoft.com/office/powerpoint/2010/main" val="1155832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definition of culture</a:t>
            </a:r>
          </a:p>
        </p:txBody>
      </p:sp>
      <p:sp>
        <p:nvSpPr>
          <p:cNvPr id="3" name="Text Placeholder 2"/>
          <p:cNvSpPr>
            <a:spLocks noGrp="1"/>
          </p:cNvSpPr>
          <p:nvPr>
            <p:ph type="body" sz="quarter" idx="13"/>
          </p:nvPr>
        </p:nvSpPr>
        <p:spPr/>
        <p:txBody>
          <a:bodyPr/>
          <a:lstStyle/>
          <a:p>
            <a:r>
              <a:rPr lang="en-GB" dirty="0" smtClean="0"/>
              <a:t>In 19th century commonly synonym for Western civilization – The state a society should strive to reach</a:t>
            </a:r>
          </a:p>
          <a:p>
            <a:r>
              <a:rPr lang="en-GB" dirty="0" smtClean="0"/>
              <a:t>Culture not synonymous with countries</a:t>
            </a:r>
          </a:p>
          <a:p>
            <a:r>
              <a:rPr lang="en-GB" dirty="0" smtClean="0"/>
              <a:t>The invention of the nation state a recent phenomenon in human history</a:t>
            </a:r>
          </a:p>
          <a:p>
            <a:r>
              <a:rPr lang="en-GB" dirty="0" smtClean="0"/>
              <a:t>National borders do not always correspond to the cultural dividing lines of the local population</a:t>
            </a:r>
          </a:p>
          <a:p>
            <a:r>
              <a:rPr lang="en-GB" dirty="0" smtClean="0"/>
              <a:t>An example from Denmark – Southern Jutland formerly a part of Germany – has developed a culture  that is different from other areas of Denmark – many people bilingual</a:t>
            </a:r>
          </a:p>
          <a:p>
            <a:endParaRPr lang="en-GB" dirty="0" smtClean="0"/>
          </a:p>
          <a:p>
            <a:endParaRPr lang="en-GB" dirty="0"/>
          </a:p>
        </p:txBody>
      </p:sp>
    </p:spTree>
    <p:extLst>
      <p:ext uri="{BB962C8B-B14F-4D97-AF65-F5344CB8AC3E}">
        <p14:creationId xmlns:p14="http://schemas.microsoft.com/office/powerpoint/2010/main" val="242106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definition of culture</a:t>
            </a:r>
          </a:p>
        </p:txBody>
      </p:sp>
      <p:sp>
        <p:nvSpPr>
          <p:cNvPr id="3" name="Text Placeholder 2"/>
          <p:cNvSpPr>
            <a:spLocks noGrp="1"/>
          </p:cNvSpPr>
          <p:nvPr>
            <p:ph type="body" sz="quarter" idx="13"/>
          </p:nvPr>
        </p:nvSpPr>
        <p:spPr/>
        <p:txBody>
          <a:bodyPr/>
          <a:lstStyle/>
          <a:p>
            <a:pPr>
              <a:lnSpc>
                <a:spcPct val="100000"/>
              </a:lnSpc>
            </a:pPr>
            <a:r>
              <a:rPr lang="en-GB" dirty="0" smtClean="0"/>
              <a:t>In most Western languages, culture commonly refers to education, art and literature – refinement of the mind</a:t>
            </a:r>
          </a:p>
          <a:p>
            <a:pPr>
              <a:lnSpc>
                <a:spcPct val="100000"/>
              </a:lnSpc>
            </a:pPr>
            <a:r>
              <a:rPr lang="en-GB" dirty="0" smtClean="0"/>
              <a:t>Think of the “Ministry of Culture”</a:t>
            </a:r>
          </a:p>
          <a:p>
            <a:pPr>
              <a:lnSpc>
                <a:spcPct val="100000"/>
              </a:lnSpc>
            </a:pPr>
            <a:r>
              <a:rPr lang="en-GB" dirty="0" smtClean="0"/>
              <a:t>In a broader use of the word, it refers to:</a:t>
            </a:r>
          </a:p>
          <a:p>
            <a:pPr lvl="5">
              <a:lnSpc>
                <a:spcPct val="100000"/>
              </a:lnSpc>
            </a:pPr>
            <a:r>
              <a:rPr lang="en-GB" dirty="0" smtClean="0">
                <a:solidFill>
                  <a:schemeClr val="tx1"/>
                </a:solidFill>
              </a:rPr>
              <a:t>A community or population large enough to be self-sustaining </a:t>
            </a:r>
          </a:p>
          <a:p>
            <a:pPr lvl="5">
              <a:lnSpc>
                <a:spcPct val="100000"/>
              </a:lnSpc>
            </a:pPr>
            <a:r>
              <a:rPr lang="en-GB" dirty="0" smtClean="0">
                <a:solidFill>
                  <a:schemeClr val="tx1"/>
                </a:solidFill>
              </a:rPr>
              <a:t>The totality of that group’s patterns of thinking, feeling and acting</a:t>
            </a:r>
          </a:p>
          <a:p>
            <a:pPr>
              <a:lnSpc>
                <a:spcPct val="100000"/>
              </a:lnSpc>
            </a:pPr>
            <a:r>
              <a:rPr lang="en-GB" dirty="0" smtClean="0"/>
              <a:t>Different models to contextualize this</a:t>
            </a:r>
            <a:endParaRPr lang="en-GB" dirty="0"/>
          </a:p>
        </p:txBody>
      </p:sp>
    </p:spTree>
    <p:extLst>
      <p:ext uri="{BB962C8B-B14F-4D97-AF65-F5344CB8AC3E}">
        <p14:creationId xmlns:p14="http://schemas.microsoft.com/office/powerpoint/2010/main" val="2631653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tree model</a:t>
            </a:r>
            <a:endParaRPr lang="en-GB" dirty="0"/>
          </a:p>
        </p:txBody>
      </p:sp>
      <p:pic>
        <p:nvPicPr>
          <p:cNvPr id="6" name="Content Placeholder 5" descr="MCj0406390000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33194" y="1023578"/>
            <a:ext cx="256314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11660" y="1563638"/>
            <a:ext cx="2628292" cy="2339102"/>
          </a:xfrm>
          <a:prstGeom prst="rect">
            <a:avLst/>
          </a:prstGeom>
          <a:noFill/>
        </p:spPr>
        <p:txBody>
          <a:bodyPr wrap="square" lIns="0" tIns="0" rIns="0" bIns="0" rtlCol="0">
            <a:spAutoFit/>
          </a:bodyPr>
          <a:lstStyle/>
          <a:p>
            <a:pPr>
              <a:lnSpc>
                <a:spcPct val="95000"/>
              </a:lnSpc>
            </a:pPr>
            <a:r>
              <a:rPr lang="en-GB" sz="1600" dirty="0" err="1" smtClean="0">
                <a:latin typeface="+mn-lt"/>
              </a:rPr>
              <a:t>Behavior</a:t>
            </a:r>
            <a:endParaRPr lang="en-GB" sz="1600" dirty="0" smtClean="0">
              <a:latin typeface="+mn-lt"/>
            </a:endParaRPr>
          </a:p>
          <a:p>
            <a:pPr>
              <a:lnSpc>
                <a:spcPct val="95000"/>
              </a:lnSpc>
            </a:pPr>
            <a:r>
              <a:rPr lang="en-GB" sz="1600" dirty="0" smtClean="0">
                <a:latin typeface="+mn-lt"/>
              </a:rPr>
              <a:t>Clothing </a:t>
            </a:r>
          </a:p>
          <a:p>
            <a:pPr>
              <a:lnSpc>
                <a:spcPct val="95000"/>
              </a:lnSpc>
            </a:pPr>
            <a:r>
              <a:rPr lang="en-GB" sz="1600" dirty="0" smtClean="0">
                <a:latin typeface="+mn-lt"/>
              </a:rPr>
              <a:t>Food</a:t>
            </a:r>
          </a:p>
          <a:p>
            <a:pPr>
              <a:lnSpc>
                <a:spcPct val="95000"/>
              </a:lnSpc>
            </a:pPr>
            <a:endParaRPr lang="en-GB" sz="1600" dirty="0" smtClean="0">
              <a:latin typeface="+mn-lt"/>
            </a:endParaRPr>
          </a:p>
          <a:p>
            <a:pPr>
              <a:lnSpc>
                <a:spcPct val="95000"/>
              </a:lnSpc>
            </a:pPr>
            <a:endParaRPr lang="en-GB" sz="1600" dirty="0">
              <a:latin typeface="+mn-lt"/>
            </a:endParaRPr>
          </a:p>
          <a:p>
            <a:pPr>
              <a:lnSpc>
                <a:spcPct val="95000"/>
              </a:lnSpc>
            </a:pPr>
            <a:endParaRPr lang="en-GB" sz="1600" dirty="0">
              <a:latin typeface="+mn-lt"/>
            </a:endParaRPr>
          </a:p>
          <a:p>
            <a:pPr>
              <a:lnSpc>
                <a:spcPct val="95000"/>
              </a:lnSpc>
            </a:pPr>
            <a:r>
              <a:rPr lang="en-GB" sz="1600" dirty="0" smtClean="0">
                <a:latin typeface="+mn-lt"/>
              </a:rPr>
              <a:t>Meanings, beliefs, attitudes</a:t>
            </a:r>
          </a:p>
          <a:p>
            <a:pPr>
              <a:lnSpc>
                <a:spcPct val="95000"/>
              </a:lnSpc>
            </a:pPr>
            <a:endParaRPr lang="en-GB" sz="1600" dirty="0" smtClean="0">
              <a:latin typeface="+mn-lt"/>
            </a:endParaRPr>
          </a:p>
          <a:p>
            <a:pPr>
              <a:lnSpc>
                <a:spcPct val="95000"/>
              </a:lnSpc>
            </a:pPr>
            <a:endParaRPr lang="en-GB" sz="1600" dirty="0">
              <a:latin typeface="+mn-lt"/>
            </a:endParaRPr>
          </a:p>
          <a:p>
            <a:pPr>
              <a:lnSpc>
                <a:spcPct val="95000"/>
              </a:lnSpc>
            </a:pPr>
            <a:r>
              <a:rPr lang="en-GB" sz="1600" dirty="0" smtClean="0">
                <a:latin typeface="+mn-lt"/>
              </a:rPr>
              <a:t>Cultural roots, values</a:t>
            </a:r>
          </a:p>
        </p:txBody>
      </p:sp>
      <p:cxnSp>
        <p:nvCxnSpPr>
          <p:cNvPr id="9" name="Straight Arrow Connector 8"/>
          <p:cNvCxnSpPr/>
          <p:nvPr/>
        </p:nvCxnSpPr>
        <p:spPr bwMode="auto">
          <a:xfrm>
            <a:off x="3059832" y="1707654"/>
            <a:ext cx="1800200" cy="0"/>
          </a:xfrm>
          <a:prstGeom prst="straightConnector1">
            <a:avLst/>
          </a:prstGeom>
          <a:solidFill>
            <a:schemeClr val="accent2"/>
          </a:solidFill>
          <a:ln w="1778" cap="flat" cmpd="sng" algn="ctr">
            <a:solidFill>
              <a:schemeClr val="accent2"/>
            </a:solidFill>
            <a:prstDash val="solid"/>
            <a:round/>
            <a:headEnd type="none" w="med" len="med"/>
            <a:tailEnd type="arrow"/>
          </a:ln>
          <a:effectLst/>
        </p:spPr>
      </p:cxnSp>
      <p:cxnSp>
        <p:nvCxnSpPr>
          <p:cNvPr id="11" name="Straight Arrow Connector 10"/>
          <p:cNvCxnSpPr/>
          <p:nvPr/>
        </p:nvCxnSpPr>
        <p:spPr bwMode="auto">
          <a:xfrm>
            <a:off x="3059832" y="1923678"/>
            <a:ext cx="1800200" cy="0"/>
          </a:xfrm>
          <a:prstGeom prst="straightConnector1">
            <a:avLst/>
          </a:prstGeom>
          <a:solidFill>
            <a:schemeClr val="accent2"/>
          </a:solidFill>
          <a:ln w="1778" cap="flat" cmpd="sng" algn="ctr">
            <a:solidFill>
              <a:schemeClr val="accent2"/>
            </a:solidFill>
            <a:prstDash val="solid"/>
            <a:round/>
            <a:headEnd type="none" w="med" len="med"/>
            <a:tailEnd type="arrow"/>
          </a:ln>
          <a:effectLst/>
        </p:spPr>
      </p:cxnSp>
      <p:cxnSp>
        <p:nvCxnSpPr>
          <p:cNvPr id="13" name="Straight Arrow Connector 12"/>
          <p:cNvCxnSpPr/>
          <p:nvPr/>
        </p:nvCxnSpPr>
        <p:spPr bwMode="auto">
          <a:xfrm>
            <a:off x="3059832" y="2139702"/>
            <a:ext cx="1800200" cy="0"/>
          </a:xfrm>
          <a:prstGeom prst="straightConnector1">
            <a:avLst/>
          </a:prstGeom>
          <a:solidFill>
            <a:schemeClr val="accent2"/>
          </a:solidFill>
          <a:ln w="1778" cap="flat" cmpd="sng" algn="ctr">
            <a:solidFill>
              <a:schemeClr val="accent2"/>
            </a:solidFill>
            <a:prstDash val="solid"/>
            <a:round/>
            <a:headEnd type="none" w="med" len="med"/>
            <a:tailEnd type="arrow"/>
          </a:ln>
          <a:effectLst/>
        </p:spPr>
      </p:cxnSp>
      <p:cxnSp>
        <p:nvCxnSpPr>
          <p:cNvPr id="14" name="Straight Arrow Connector 13"/>
          <p:cNvCxnSpPr/>
          <p:nvPr/>
        </p:nvCxnSpPr>
        <p:spPr bwMode="auto">
          <a:xfrm>
            <a:off x="4067944" y="3075806"/>
            <a:ext cx="965250" cy="0"/>
          </a:xfrm>
          <a:prstGeom prst="straightConnector1">
            <a:avLst/>
          </a:prstGeom>
          <a:solidFill>
            <a:schemeClr val="accent2"/>
          </a:solidFill>
          <a:ln w="1778" cap="flat" cmpd="sng" algn="ctr">
            <a:solidFill>
              <a:schemeClr val="accent2"/>
            </a:solidFill>
            <a:prstDash val="solid"/>
            <a:round/>
            <a:headEnd type="none" w="med" len="med"/>
            <a:tailEnd type="arrow"/>
          </a:ln>
          <a:effectLst/>
        </p:spPr>
      </p:cxnSp>
      <p:cxnSp>
        <p:nvCxnSpPr>
          <p:cNvPr id="16" name="Straight Arrow Connector 15"/>
          <p:cNvCxnSpPr/>
          <p:nvPr/>
        </p:nvCxnSpPr>
        <p:spPr bwMode="auto">
          <a:xfrm>
            <a:off x="3432366" y="3759882"/>
            <a:ext cx="1283650" cy="0"/>
          </a:xfrm>
          <a:prstGeom prst="straightConnector1">
            <a:avLst/>
          </a:prstGeom>
          <a:solidFill>
            <a:schemeClr val="accent2"/>
          </a:solidFill>
          <a:ln w="1778" cap="flat" cmpd="sng" algn="ctr">
            <a:solidFill>
              <a:schemeClr val="accent2"/>
            </a:solidFill>
            <a:prstDash val="solid"/>
            <a:round/>
            <a:headEnd type="none" w="med" len="med"/>
            <a:tailEnd type="arrow"/>
          </a:ln>
          <a:effectLst/>
        </p:spPr>
      </p:cxnSp>
    </p:spTree>
    <p:extLst>
      <p:ext uri="{BB962C8B-B14F-4D97-AF65-F5344CB8AC3E}">
        <p14:creationId xmlns:p14="http://schemas.microsoft.com/office/powerpoint/2010/main" val="3852473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3248" b="13161"/>
          <a:stretch/>
        </p:blipFill>
        <p:spPr bwMode="auto">
          <a:xfrm>
            <a:off x="5004048" y="0"/>
            <a:ext cx="3487156" cy="4235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GB" dirty="0" smtClean="0"/>
              <a:t>The iceberg model</a:t>
            </a:r>
            <a:endParaRPr lang="en-GB"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iceberg model</a:t>
            </a:r>
            <a:endParaRPr lang="en-GB" dirty="0"/>
          </a:p>
        </p:txBody>
      </p:sp>
      <p:pic>
        <p:nvPicPr>
          <p:cNvPr id="5" name="Picture 3" descr="Iceber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0064"/>
          <a:stretch/>
        </p:blipFill>
        <p:spPr bwMode="auto">
          <a:xfrm>
            <a:off x="4546851" y="-9686"/>
            <a:ext cx="4119648" cy="42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118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Culture as mental programming</a:t>
            </a:r>
            <a:endParaRPr lang="en-GB" dirty="0"/>
          </a:p>
        </p:txBody>
      </p:sp>
      <p:sp>
        <p:nvSpPr>
          <p:cNvPr id="3" name="Text Placeholder 2"/>
          <p:cNvSpPr>
            <a:spLocks noGrp="1"/>
          </p:cNvSpPr>
          <p:nvPr>
            <p:ph type="body" sz="quarter" idx="13"/>
          </p:nvPr>
        </p:nvSpPr>
        <p:spPr/>
        <p:txBody>
          <a:bodyPr/>
          <a:lstStyle/>
          <a:p>
            <a:r>
              <a:rPr lang="en-GB" dirty="0" smtClean="0"/>
              <a:t>Geert Hofstede, a Dutch social psychologist: “The software of the mind” (</a:t>
            </a:r>
            <a:r>
              <a:rPr lang="en-GB" i="1" dirty="0" smtClean="0"/>
              <a:t>Cultures and Organizations, 1997)</a:t>
            </a:r>
            <a:endParaRPr lang="en-GB" dirty="0" smtClean="0"/>
          </a:p>
          <a:p>
            <a:r>
              <a:rPr lang="en-GB" dirty="0" smtClean="0"/>
              <a:t>Patterns of thinking, feeling, and acting – “mental programs”</a:t>
            </a:r>
          </a:p>
          <a:p>
            <a:r>
              <a:rPr lang="en-GB" dirty="0" smtClean="0"/>
              <a:t>Person’s </a:t>
            </a:r>
            <a:r>
              <a:rPr lang="en-GB" dirty="0" err="1" smtClean="0"/>
              <a:t>behavior</a:t>
            </a:r>
            <a:r>
              <a:rPr lang="en-GB" dirty="0" smtClean="0"/>
              <a:t> partially predetermined by his or her mental programs</a:t>
            </a:r>
          </a:p>
          <a:p>
            <a:r>
              <a:rPr lang="en-GB" dirty="0" smtClean="0"/>
              <a:t>Culture is "the collective programming of the mind distinguishing the members of one group or category of people from another – the unwritten rules of the social game”</a:t>
            </a:r>
          </a:p>
          <a:p>
            <a:r>
              <a:rPr lang="en-GB" dirty="0" smtClean="0"/>
              <a:t>Culture is not innate/genetic – it is learned through interaction with other people from the culture, i.e. a collective phenomenon </a:t>
            </a:r>
          </a:p>
          <a:p>
            <a:r>
              <a:rPr lang="en-GB" dirty="0" smtClean="0"/>
              <a:t>Should be distinguished from human nature and an individual’s personality</a:t>
            </a:r>
          </a:p>
          <a:p>
            <a:r>
              <a:rPr lang="en-GB" dirty="0" smtClean="0"/>
              <a:t>The software of the mind only indicates what reactions are likely and understandable, given one’s past – not an answer key to </a:t>
            </a:r>
            <a:r>
              <a:rPr lang="en-GB" dirty="0" err="1" smtClean="0"/>
              <a:t>behavior</a:t>
            </a:r>
            <a:endParaRPr lang="en-GB" dirty="0" smtClean="0"/>
          </a:p>
          <a:p>
            <a:endParaRPr lang="en-GB" dirty="0" smtClean="0"/>
          </a:p>
          <a:p>
            <a:endParaRPr lang="en-GB" dirty="0"/>
          </a:p>
        </p:txBody>
      </p:sp>
    </p:spTree>
    <p:extLst>
      <p:ext uri="{BB962C8B-B14F-4D97-AF65-F5344CB8AC3E}">
        <p14:creationId xmlns:p14="http://schemas.microsoft.com/office/powerpoint/2010/main" val="2256332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welcome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5716" y="1023578"/>
            <a:ext cx="4681488" cy="306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522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004" r="-20004"/>
          <a:stretch/>
        </p:blipFill>
        <p:spPr>
          <a:xfrm>
            <a:off x="352425" y="167770"/>
            <a:ext cx="8458228" cy="4744240"/>
          </a:xfrm>
        </p:spPr>
      </p:pic>
    </p:spTree>
    <p:extLst>
      <p:ext uri="{BB962C8B-B14F-4D97-AF65-F5344CB8AC3E}">
        <p14:creationId xmlns:p14="http://schemas.microsoft.com/office/powerpoint/2010/main" val="435217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Culture as mental programming</a:t>
            </a:r>
          </a:p>
        </p:txBody>
      </p:sp>
      <p:sp>
        <p:nvSpPr>
          <p:cNvPr id="3" name="Text Placeholder 2"/>
          <p:cNvSpPr>
            <a:spLocks noGrp="1"/>
          </p:cNvSpPr>
          <p:nvPr>
            <p:ph type="body" sz="quarter" idx="13"/>
          </p:nvPr>
        </p:nvSpPr>
        <p:spPr/>
        <p:txBody>
          <a:bodyPr/>
          <a:lstStyle/>
          <a:p>
            <a:r>
              <a:rPr lang="en-GB" dirty="0" smtClean="0"/>
              <a:t>Think of culture as everything you would need to know and do as not to stand out as a “stranger” in a foreign land.</a:t>
            </a:r>
          </a:p>
          <a:p>
            <a:r>
              <a:rPr lang="en-GB" dirty="0" smtClean="0"/>
              <a:t>Culture reproduces itself: homeostasis. Parents tend to reproduce the education that they received, whether they want to or not</a:t>
            </a:r>
          </a:p>
          <a:p>
            <a:r>
              <a:rPr lang="en-GB" dirty="0" smtClean="0"/>
              <a:t>Hofstede classifies elements of culture into four categories: </a:t>
            </a:r>
            <a:r>
              <a:rPr lang="en-GB" b="1" dirty="0" smtClean="0"/>
              <a:t>symbols, heroes, rituals and values</a:t>
            </a:r>
            <a:endParaRPr lang="en-GB" dirty="0" smtClean="0"/>
          </a:p>
          <a:p>
            <a:r>
              <a:rPr lang="en-GB" dirty="0" smtClean="0"/>
              <a:t>Symbols are the most superficial elements of culture and values are the deepest manifestations.</a:t>
            </a:r>
          </a:p>
          <a:p>
            <a:r>
              <a:rPr lang="en-GB" dirty="0" smtClean="0"/>
              <a:t>“The Onion”</a:t>
            </a:r>
            <a:endParaRPr lang="en-GB" dirty="0"/>
          </a:p>
        </p:txBody>
      </p:sp>
    </p:spTree>
    <p:extLst>
      <p:ext uri="{BB962C8B-B14F-4D97-AF65-F5344CB8AC3E}">
        <p14:creationId xmlns:p14="http://schemas.microsoft.com/office/powerpoint/2010/main" val="601181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Hofstede’s Onion</a:t>
            </a:r>
            <a:endParaRPr lang="en-GB" dirty="0"/>
          </a:p>
        </p:txBody>
      </p:sp>
      <p:pic>
        <p:nvPicPr>
          <p:cNvPr id="5" name="Picture Placeholder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0" b="451"/>
          <a:stretch/>
        </p:blipFill>
        <p:spPr>
          <a:xfrm>
            <a:off x="4699963" y="215153"/>
            <a:ext cx="4093200" cy="4013947"/>
          </a:xfrm>
        </p:spPr>
      </p:pic>
      <p:sp>
        <p:nvSpPr>
          <p:cNvPr id="4" name="Text Placeholder 3"/>
          <p:cNvSpPr>
            <a:spLocks noGrp="1"/>
          </p:cNvSpPr>
          <p:nvPr>
            <p:ph type="body" sz="quarter" idx="14"/>
          </p:nvPr>
        </p:nvSpPr>
        <p:spPr/>
        <p:txBody>
          <a:bodyPr/>
          <a:lstStyle/>
          <a:p>
            <a:pPr marL="285750" indent="-285750">
              <a:buFont typeface="Arial" panose="020B0604020202020204" pitchFamily="34" charset="0"/>
              <a:buChar char="•"/>
            </a:pPr>
            <a:r>
              <a:rPr lang="en-GB" b="1" dirty="0" smtClean="0"/>
              <a:t>Symbols</a:t>
            </a:r>
            <a:r>
              <a:rPr lang="en-GB" dirty="0" smtClean="0"/>
              <a:t>: words, gestures, pictures or objects that carry a particular meaning recognized as such only by those who share the culture –  new ones can easily be developed and replace old </a:t>
            </a:r>
          </a:p>
          <a:p>
            <a:pPr marL="285750" indent="-285750">
              <a:buFont typeface="Arial" panose="020B0604020202020204" pitchFamily="34" charset="0"/>
              <a:buChar char="•"/>
            </a:pPr>
            <a:r>
              <a:rPr lang="en-GB" dirty="0" smtClean="0"/>
              <a:t>(The Danish flag, the little mermaid </a:t>
            </a:r>
            <a:r>
              <a:rPr lang="en-GB" dirty="0" err="1" smtClean="0"/>
              <a:t>etc</a:t>
            </a:r>
            <a:r>
              <a:rPr lang="en-GB" dirty="0" smtClean="0"/>
              <a:t>)</a:t>
            </a:r>
          </a:p>
          <a:p>
            <a:pPr marL="285750" indent="-285750">
              <a:buFont typeface="Arial" panose="020B0604020202020204" pitchFamily="34" charset="0"/>
              <a:buChar char="•"/>
            </a:pPr>
            <a:r>
              <a:rPr lang="en-GB" b="1" dirty="0" smtClean="0"/>
              <a:t>Heroes</a:t>
            </a:r>
            <a:r>
              <a:rPr lang="en-GB" dirty="0" smtClean="0"/>
              <a:t>: persons, dead or alive, real or imaginary, who possess characteristics that are highly prized in a culture and thus serve as models of </a:t>
            </a:r>
            <a:r>
              <a:rPr lang="en-GB" dirty="0" err="1" smtClean="0"/>
              <a:t>behavior</a:t>
            </a:r>
            <a:r>
              <a:rPr lang="en-GB" dirty="0" smtClean="0"/>
              <a:t> </a:t>
            </a:r>
          </a:p>
          <a:p>
            <a:pPr marL="285750" indent="-285750">
              <a:buFont typeface="Arial" panose="020B0604020202020204" pitchFamily="34" charset="0"/>
              <a:buChar char="•"/>
            </a:pPr>
            <a:r>
              <a:rPr lang="en-GB" dirty="0" smtClean="0"/>
              <a:t>(H. C. Andersen, the Queen)</a:t>
            </a:r>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3453344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Hofstede’s Onion</a:t>
            </a:r>
            <a:endParaRPr lang="en-GB" dirty="0"/>
          </a:p>
        </p:txBody>
      </p:sp>
      <p:pic>
        <p:nvPicPr>
          <p:cNvPr id="5" name="Picture Placeholder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0" b="451"/>
          <a:stretch/>
        </p:blipFill>
        <p:spPr>
          <a:xfrm>
            <a:off x="4699963" y="215153"/>
            <a:ext cx="4093200" cy="4013947"/>
          </a:xfrm>
        </p:spPr>
      </p:pic>
      <p:sp>
        <p:nvSpPr>
          <p:cNvPr id="4" name="Text Placeholder 3"/>
          <p:cNvSpPr>
            <a:spLocks noGrp="1"/>
          </p:cNvSpPr>
          <p:nvPr>
            <p:ph type="body" sz="quarter" idx="14"/>
          </p:nvPr>
        </p:nvSpPr>
        <p:spPr/>
        <p:txBody>
          <a:bodyPr/>
          <a:lstStyle/>
          <a:p>
            <a:pPr marL="285750" indent="-285750">
              <a:buFont typeface="Arial" panose="020B0604020202020204" pitchFamily="34" charset="0"/>
              <a:buChar char="•"/>
            </a:pPr>
            <a:r>
              <a:rPr lang="en-GB" b="1" dirty="0" smtClean="0"/>
              <a:t>Rituals</a:t>
            </a:r>
            <a:r>
              <a:rPr lang="en-GB" dirty="0" smtClean="0"/>
              <a:t>: collective activities that are technically superfluous to reach desired ends but that, within a culture, are considered socially essential. </a:t>
            </a:r>
          </a:p>
          <a:p>
            <a:pPr marL="285750" indent="-285750">
              <a:buFont typeface="Arial" panose="020B0604020202020204" pitchFamily="34" charset="0"/>
              <a:buChar char="•"/>
            </a:pPr>
            <a:r>
              <a:rPr lang="en-GB" dirty="0" smtClean="0"/>
              <a:t>(ways of greeting, paying respect to others, social/religious ceremonies</a:t>
            </a:r>
          </a:p>
          <a:p>
            <a:pPr marL="285750" indent="-285750">
              <a:buFont typeface="Arial" panose="020B0604020202020204" pitchFamily="34" charset="0"/>
              <a:buChar char="•"/>
            </a:pPr>
            <a:r>
              <a:rPr lang="en-GB" dirty="0" smtClean="0"/>
              <a:t>Symbols, heroes, and rituals have been subsumed under the term </a:t>
            </a:r>
            <a:r>
              <a:rPr lang="en-GB" b="1" dirty="0" smtClean="0"/>
              <a:t>practices</a:t>
            </a:r>
            <a:r>
              <a:rPr lang="en-GB" dirty="0" smtClean="0"/>
              <a:t>.</a:t>
            </a:r>
          </a:p>
          <a:p>
            <a:pPr marL="285750" indent="-285750">
              <a:buFont typeface="Arial" panose="020B0604020202020204" pitchFamily="34" charset="0"/>
              <a:buChar char="•"/>
            </a:pPr>
            <a:r>
              <a:rPr lang="en-GB" dirty="0" smtClean="0"/>
              <a:t>Visible to an outside observer; their cultural meaning, however, is invisible and lies precisely and only in the way these practices are interpreted by the insiders.</a:t>
            </a:r>
            <a:endParaRPr lang="en-GB" dirty="0"/>
          </a:p>
        </p:txBody>
      </p:sp>
    </p:spTree>
    <p:extLst>
      <p:ext uri="{BB962C8B-B14F-4D97-AF65-F5344CB8AC3E}">
        <p14:creationId xmlns:p14="http://schemas.microsoft.com/office/powerpoint/2010/main" val="3549783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Hofstede’s Onion</a:t>
            </a:r>
            <a:endParaRPr lang="en-GB" dirty="0"/>
          </a:p>
        </p:txBody>
      </p:sp>
      <p:pic>
        <p:nvPicPr>
          <p:cNvPr id="5" name="Picture Placeholder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0" b="451"/>
          <a:stretch/>
        </p:blipFill>
        <p:spPr>
          <a:xfrm>
            <a:off x="4699963" y="215153"/>
            <a:ext cx="4093200" cy="4013947"/>
          </a:xfrm>
        </p:spPr>
      </p:pic>
      <p:sp>
        <p:nvSpPr>
          <p:cNvPr id="4" name="Text Placeholder 3"/>
          <p:cNvSpPr>
            <a:spLocks noGrp="1"/>
          </p:cNvSpPr>
          <p:nvPr>
            <p:ph type="body" sz="quarter" idx="14"/>
          </p:nvPr>
        </p:nvSpPr>
        <p:spPr/>
        <p:txBody>
          <a:bodyPr/>
          <a:lstStyle/>
          <a:p>
            <a:pPr marL="285750" indent="-285750">
              <a:buFont typeface="Arial" panose="020B0604020202020204" pitchFamily="34" charset="0"/>
              <a:buChar char="•"/>
            </a:pPr>
            <a:r>
              <a:rPr lang="en-GB" b="1" dirty="0" smtClean="0"/>
              <a:t>Values</a:t>
            </a:r>
            <a:r>
              <a:rPr lang="en-GB" dirty="0" smtClean="0"/>
              <a:t>: the core of culture. </a:t>
            </a:r>
          </a:p>
          <a:p>
            <a:pPr marL="285750" indent="-285750">
              <a:buFont typeface="Arial" panose="020B0604020202020204" pitchFamily="34" charset="0"/>
              <a:buChar char="•"/>
            </a:pPr>
            <a:r>
              <a:rPr lang="en-GB" dirty="0" smtClean="0"/>
              <a:t>Acquired early in our lives – largely unconscious process such as acquiring a native language. </a:t>
            </a:r>
          </a:p>
          <a:p>
            <a:pPr marL="285750" indent="-285750">
              <a:buFont typeface="Arial" panose="020B0604020202020204" pitchFamily="34" charset="0"/>
              <a:buChar char="•"/>
            </a:pPr>
            <a:r>
              <a:rPr lang="en-GB" dirty="0" smtClean="0"/>
              <a:t>Many of our values remain unconscious  - cannot be discussed or observed directly by foreigners</a:t>
            </a:r>
          </a:p>
          <a:p>
            <a:pPr marL="285750" indent="-285750">
              <a:buFont typeface="Arial" panose="020B0604020202020204" pitchFamily="34" charset="0"/>
              <a:buChar char="•"/>
            </a:pPr>
            <a:r>
              <a:rPr lang="en-GB" dirty="0" smtClean="0"/>
              <a:t>We can have no direct knowledge of a culture other than our own. Our experience with and knowledge of other cultures are limited by the perceptual bias of our own culture.</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09230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Cultures within cultures</a:t>
            </a:r>
            <a:endParaRPr lang="en-GB" dirty="0"/>
          </a:p>
        </p:txBody>
      </p:sp>
      <p:sp>
        <p:nvSpPr>
          <p:cNvPr id="3" name="Text Placeholder 2"/>
          <p:cNvSpPr>
            <a:spLocks noGrp="1"/>
          </p:cNvSpPr>
          <p:nvPr>
            <p:ph type="body" sz="quarter" idx="13"/>
          </p:nvPr>
        </p:nvSpPr>
        <p:spPr/>
        <p:txBody>
          <a:bodyPr/>
          <a:lstStyle/>
          <a:p>
            <a:r>
              <a:rPr lang="en-GB" b="1" dirty="0" smtClean="0"/>
              <a:t>Sub-cultures, co-cultures and subgroups</a:t>
            </a:r>
            <a:endParaRPr lang="en-GB" dirty="0" smtClean="0"/>
          </a:p>
          <a:p>
            <a:r>
              <a:rPr lang="en-GB" dirty="0" smtClean="0"/>
              <a:t>Exist within a dominant culture and can be based on economic or social class, ethnicity, race, geographic region</a:t>
            </a:r>
          </a:p>
          <a:p>
            <a:r>
              <a:rPr lang="en-GB" dirty="0" smtClean="0"/>
              <a:t>People belong to a number of different cultures or groups at the same time, e.g.:</a:t>
            </a:r>
          </a:p>
          <a:p>
            <a:pPr lvl="5"/>
            <a:r>
              <a:rPr lang="en-GB" dirty="0" smtClean="0"/>
              <a:t>A national culture</a:t>
            </a:r>
          </a:p>
          <a:p>
            <a:pPr lvl="5"/>
            <a:r>
              <a:rPr lang="en-GB" dirty="0" smtClean="0"/>
              <a:t>A regional/ethnic/religious/linguistic affiliation culture</a:t>
            </a:r>
          </a:p>
          <a:p>
            <a:pPr lvl="5"/>
            <a:r>
              <a:rPr lang="en-GB" dirty="0" smtClean="0"/>
              <a:t>A gender culture</a:t>
            </a:r>
          </a:p>
          <a:p>
            <a:pPr lvl="5"/>
            <a:r>
              <a:rPr lang="en-GB" dirty="0" smtClean="0"/>
              <a:t>A generation culture</a:t>
            </a:r>
          </a:p>
          <a:p>
            <a:pPr lvl="5"/>
            <a:r>
              <a:rPr lang="en-GB" dirty="0" smtClean="0"/>
              <a:t>A social class culture – education and occupation</a:t>
            </a:r>
          </a:p>
          <a:p>
            <a:r>
              <a:rPr lang="en-GB" dirty="0" smtClean="0"/>
              <a:t>Have to be able to switch between different, often conflicting, mental programs.</a:t>
            </a:r>
          </a:p>
          <a:p>
            <a:endParaRPr lang="en-GB" dirty="0"/>
          </a:p>
        </p:txBody>
      </p:sp>
    </p:spTree>
    <p:extLst>
      <p:ext uri="{BB962C8B-B14F-4D97-AF65-F5344CB8AC3E}">
        <p14:creationId xmlns:p14="http://schemas.microsoft.com/office/powerpoint/2010/main" val="1497846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Single Human Culture?</a:t>
            </a:r>
            <a:endParaRPr lang="en-GB" dirty="0"/>
          </a:p>
        </p:txBody>
      </p:sp>
      <p:sp>
        <p:nvSpPr>
          <p:cNvPr id="3" name="Text Placeholder 2"/>
          <p:cNvSpPr>
            <a:spLocks noGrp="1"/>
          </p:cNvSpPr>
          <p:nvPr>
            <p:ph type="body" sz="quarter" idx="13"/>
          </p:nvPr>
        </p:nvSpPr>
        <p:spPr/>
        <p:txBody>
          <a:bodyPr/>
          <a:lstStyle/>
          <a:p>
            <a:r>
              <a:rPr lang="en-GB" dirty="0" smtClean="0"/>
              <a:t>All humans share ancestry from one group of people in Africa</a:t>
            </a:r>
          </a:p>
          <a:p>
            <a:r>
              <a:rPr lang="en-GB" dirty="0" smtClean="0"/>
              <a:t>Why not only one human culture?</a:t>
            </a:r>
          </a:p>
          <a:p>
            <a:r>
              <a:rPr lang="en-GB" dirty="0" smtClean="0"/>
              <a:t>Culture a precondition for group survival</a:t>
            </a:r>
          </a:p>
          <a:p>
            <a:r>
              <a:rPr lang="en-GB" dirty="0" smtClean="0"/>
              <a:t>Migration – geographical and political separation led to diverse ways of interpreting the world</a:t>
            </a:r>
          </a:p>
          <a:p>
            <a:r>
              <a:rPr lang="en-GB" dirty="0" smtClean="0"/>
              <a:t>Different habitat demanded different adaptation </a:t>
            </a:r>
          </a:p>
          <a:p>
            <a:r>
              <a:rPr lang="en-GB" dirty="0" smtClean="0"/>
              <a:t>End result – different cultures</a:t>
            </a:r>
          </a:p>
          <a:p>
            <a:endParaRPr lang="en-GB" dirty="0"/>
          </a:p>
        </p:txBody>
      </p:sp>
    </p:spTree>
    <p:extLst>
      <p:ext uri="{BB962C8B-B14F-4D97-AF65-F5344CB8AC3E}">
        <p14:creationId xmlns:p14="http://schemas.microsoft.com/office/powerpoint/2010/main" val="4027441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Elements of culture </a:t>
            </a:r>
            <a:endParaRPr lang="en-GB" dirty="0"/>
          </a:p>
        </p:txBody>
      </p:sp>
      <p:sp>
        <p:nvSpPr>
          <p:cNvPr id="3" name="Text Placeholder 2"/>
          <p:cNvSpPr>
            <a:spLocks noGrp="1"/>
          </p:cNvSpPr>
          <p:nvPr>
            <p:ph type="body" sz="quarter" idx="13"/>
          </p:nvPr>
        </p:nvSpPr>
        <p:spPr/>
        <p:txBody>
          <a:bodyPr/>
          <a:lstStyle/>
          <a:p>
            <a:r>
              <a:rPr lang="en-GB" dirty="0" smtClean="0"/>
              <a:t>Find examples of symbols and heroes from your national culture</a:t>
            </a:r>
          </a:p>
          <a:p>
            <a:r>
              <a:rPr lang="en-GB" dirty="0" smtClean="0"/>
              <a:t>Try to explain what they symbolize in your culture and which values they might embody</a:t>
            </a:r>
            <a:endParaRPr lang="en-GB" dirty="0"/>
          </a:p>
        </p:txBody>
      </p:sp>
    </p:spTree>
    <p:extLst>
      <p:ext uri="{BB962C8B-B14F-4D97-AF65-F5344CB8AC3E}">
        <p14:creationId xmlns:p14="http://schemas.microsoft.com/office/powerpoint/2010/main" val="1158494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Criticism of </a:t>
            </a:r>
            <a:r>
              <a:rPr lang="en-GB" dirty="0" err="1" smtClean="0"/>
              <a:t>hofstede</a:t>
            </a:r>
            <a:endParaRPr lang="en-GB" dirty="0"/>
          </a:p>
        </p:txBody>
      </p:sp>
      <p:sp>
        <p:nvSpPr>
          <p:cNvPr id="3" name="Text Placeholder 2"/>
          <p:cNvSpPr>
            <a:spLocks noGrp="1"/>
          </p:cNvSpPr>
          <p:nvPr>
            <p:ph type="body" sz="quarter" idx="13"/>
          </p:nvPr>
        </p:nvSpPr>
        <p:spPr/>
        <p:txBody>
          <a:bodyPr/>
          <a:lstStyle/>
          <a:p>
            <a:r>
              <a:rPr lang="en-GB" dirty="0" smtClean="0"/>
              <a:t>the heterogeneity of cultural groups and the often conflicting  nature of cultural boundaries</a:t>
            </a:r>
          </a:p>
          <a:p>
            <a:r>
              <a:rPr lang="en-GB" dirty="0" smtClean="0"/>
              <a:t>in emphasizing only the shared aspects of culture, we gloss over the many interesting differences among individuals.</a:t>
            </a:r>
          </a:p>
          <a:p>
            <a:r>
              <a:rPr lang="en-GB" dirty="0" smtClean="0"/>
              <a:t>Many anthropologists have criticized research that categorizes people and characterizes cultural patterns as set, unchanging, and unconnected to issues of gender, class, and history (</a:t>
            </a:r>
            <a:r>
              <a:rPr lang="en-GB" dirty="0" err="1" smtClean="0"/>
              <a:t>Keesing</a:t>
            </a:r>
            <a:r>
              <a:rPr lang="en-GB" dirty="0" smtClean="0"/>
              <a:t>, 1994). Recent anthropological research sees cultural processes as dynamic and fluid “organizations of diversity” that extend across national and regional borders</a:t>
            </a:r>
          </a:p>
        </p:txBody>
      </p:sp>
    </p:spTree>
    <p:extLst>
      <p:ext uri="{BB962C8B-B14F-4D97-AF65-F5344CB8AC3E}">
        <p14:creationId xmlns:p14="http://schemas.microsoft.com/office/powerpoint/2010/main" val="3314276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Criticism of </a:t>
            </a:r>
            <a:r>
              <a:rPr lang="en-GB" dirty="0" err="1"/>
              <a:t>hofstede</a:t>
            </a:r>
            <a:endParaRPr lang="en-GB" dirty="0"/>
          </a:p>
        </p:txBody>
      </p:sp>
      <p:sp>
        <p:nvSpPr>
          <p:cNvPr id="3" name="Text Placeholder 2"/>
          <p:cNvSpPr>
            <a:spLocks noGrp="1"/>
          </p:cNvSpPr>
          <p:nvPr>
            <p:ph type="body" sz="quarter" idx="13"/>
          </p:nvPr>
        </p:nvSpPr>
        <p:spPr/>
        <p:txBody>
          <a:bodyPr/>
          <a:lstStyle/>
          <a:p>
            <a:r>
              <a:rPr lang="en-GB" dirty="0" smtClean="0"/>
              <a:t>Critics: We should ”</a:t>
            </a:r>
            <a:r>
              <a:rPr lang="en-GB" i="1" dirty="0" smtClean="0"/>
              <a:t>move beyond  the hegemonic definition of culture as shared and transmitted from generation to generation” that assumes that we all experience a “common culture” and . . . is passed down from one generation to the next in a linear and seemingly static fashion. . . . [T]his is a dangerous myth . . . that works in invisible yet extremely powerful ways to suppress and  erase marginalized voices and experiences. (Gust Yep, in Collier et al., 2002, p. 231)</a:t>
            </a:r>
          </a:p>
          <a:p>
            <a:r>
              <a:rPr lang="en-GB" dirty="0" smtClean="0"/>
              <a:t>the individuals in a given culture are not identical, which suggests that any culture is replete with cultural struggles. </a:t>
            </a:r>
          </a:p>
          <a:p>
            <a:r>
              <a:rPr lang="en-GB" dirty="0" smtClean="0"/>
              <a:t>Using terms like </a:t>
            </a:r>
            <a:r>
              <a:rPr lang="en-GB" i="1" dirty="0" smtClean="0"/>
              <a:t>Chinese culture </a:t>
            </a:r>
            <a:r>
              <a:rPr lang="en-GB" dirty="0" smtClean="0"/>
              <a:t>and </a:t>
            </a:r>
            <a:r>
              <a:rPr lang="en-GB" i="1" dirty="0" smtClean="0"/>
              <a:t>French culture, </a:t>
            </a:r>
            <a:r>
              <a:rPr lang="en-GB" dirty="0" smtClean="0"/>
              <a:t>we gloss over the heterogeneity, the diversity, that resides in that culture.</a:t>
            </a:r>
          </a:p>
          <a:p>
            <a:endParaRPr lang="en-GB" dirty="0"/>
          </a:p>
        </p:txBody>
      </p:sp>
    </p:spTree>
    <p:extLst>
      <p:ext uri="{BB962C8B-B14F-4D97-AF65-F5344CB8AC3E}">
        <p14:creationId xmlns:p14="http://schemas.microsoft.com/office/powerpoint/2010/main" val="2049374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Presentation of Course</a:t>
            </a:r>
            <a:endParaRPr lang="en-GB" dirty="0"/>
          </a:p>
        </p:txBody>
      </p:sp>
      <p:sp>
        <p:nvSpPr>
          <p:cNvPr id="3" name="Text Placeholder 2"/>
          <p:cNvSpPr>
            <a:spLocks noGrp="1"/>
          </p:cNvSpPr>
          <p:nvPr>
            <p:ph type="body" sz="quarter" idx="13"/>
          </p:nvPr>
        </p:nvSpPr>
        <p:spPr/>
        <p:txBody>
          <a:bodyPr/>
          <a:lstStyle/>
          <a:p>
            <a:pPr>
              <a:defRPr/>
            </a:pPr>
            <a:r>
              <a:rPr lang="en-GB" altLang="da-DK" dirty="0" smtClean="0">
                <a:ea typeface="ＭＳ Ｐゴシック" pitchFamily="34" charset="-128"/>
              </a:rPr>
              <a:t>My name: Rasmus Hyttel Hansen – email: rhha@ase.au.dk</a:t>
            </a:r>
          </a:p>
          <a:p>
            <a:pPr>
              <a:defRPr/>
            </a:pPr>
            <a:r>
              <a:rPr lang="en-GB" altLang="da-DK" dirty="0" smtClean="0">
                <a:ea typeface="ＭＳ Ｐゴシック" pitchFamily="34" charset="-128"/>
              </a:rPr>
              <a:t>Questions to consider:</a:t>
            </a:r>
          </a:p>
          <a:p>
            <a:pPr lvl="5">
              <a:defRPr/>
            </a:pPr>
            <a:r>
              <a:rPr lang="en-GB" altLang="da-DK" dirty="0" smtClean="0">
                <a:ea typeface="ＭＳ Ｐゴシック" pitchFamily="34" charset="-128"/>
              </a:rPr>
              <a:t>What is culture? </a:t>
            </a:r>
          </a:p>
          <a:p>
            <a:pPr lvl="5">
              <a:defRPr/>
            </a:pPr>
            <a:r>
              <a:rPr lang="en-GB" altLang="da-DK" dirty="0" smtClean="0">
                <a:ea typeface="ＭＳ Ｐゴシック" pitchFamily="34" charset="-128"/>
              </a:rPr>
              <a:t>How does culture affect our perception?</a:t>
            </a:r>
          </a:p>
          <a:p>
            <a:pPr lvl="5">
              <a:defRPr/>
            </a:pPr>
            <a:r>
              <a:rPr lang="en-GB" altLang="da-DK" dirty="0" smtClean="0">
                <a:ea typeface="ＭＳ Ｐゴシック" pitchFamily="34" charset="-128"/>
              </a:rPr>
              <a:t>What effect does culture have on communication</a:t>
            </a:r>
          </a:p>
          <a:p>
            <a:pPr lvl="5">
              <a:defRPr/>
            </a:pPr>
            <a:r>
              <a:rPr lang="en-GB" altLang="da-DK" dirty="0" smtClean="0">
                <a:ea typeface="ＭＳ Ｐゴシック" pitchFamily="34" charset="-128"/>
              </a:rPr>
              <a:t>What different parameters can culture be measured on? </a:t>
            </a:r>
          </a:p>
          <a:p>
            <a:pPr lvl="5">
              <a:defRPr/>
            </a:pPr>
            <a:r>
              <a:rPr lang="en-GB" altLang="da-DK" dirty="0" smtClean="0">
                <a:ea typeface="ＭＳ Ｐゴシック" pitchFamily="34" charset="-128"/>
              </a:rPr>
              <a:t>How do we overcome different obstacles in intercultural communication? </a:t>
            </a:r>
          </a:p>
          <a:p>
            <a:pPr lvl="5">
              <a:defRPr/>
            </a:pPr>
            <a:r>
              <a:rPr lang="en-GB" altLang="da-DK" dirty="0" smtClean="0">
                <a:ea typeface="ＭＳ Ｐゴシック" pitchFamily="34" charset="-128"/>
              </a:rPr>
              <a:t>How does Danish culture differ from your own culture?</a:t>
            </a:r>
          </a:p>
          <a:p>
            <a:pPr>
              <a:defRPr/>
            </a:pPr>
            <a:r>
              <a:rPr lang="en-GB" altLang="da-DK" dirty="0" smtClean="0">
                <a:ea typeface="ＭＳ Ｐゴシック" pitchFamily="34" charset="-128"/>
              </a:rPr>
              <a:t>Teaching methods: lectures, class discussions, and group-work</a:t>
            </a:r>
          </a:p>
          <a:p>
            <a:endParaRPr lang="en-GB" dirty="0"/>
          </a:p>
        </p:txBody>
      </p:sp>
    </p:spTree>
    <p:extLst>
      <p:ext uri="{BB962C8B-B14F-4D97-AF65-F5344CB8AC3E}">
        <p14:creationId xmlns:p14="http://schemas.microsoft.com/office/powerpoint/2010/main" val="964458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scoop.it/2N1TeRemsxsAWHMWjjVRoDl72eJkfbmt4t8yenImKBVvK0kTmF0xjctABnaLJIm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915566"/>
            <a:ext cx="4448175"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Criticism of </a:t>
            </a:r>
            <a:r>
              <a:rPr lang="en-GB" dirty="0" err="1" smtClean="0"/>
              <a:t>hofstede</a:t>
            </a:r>
            <a:endParaRPr lang="en-GB" dirty="0"/>
          </a:p>
        </p:txBody>
      </p:sp>
      <p:sp>
        <p:nvSpPr>
          <p:cNvPr id="3" name="Text Placeholder 2"/>
          <p:cNvSpPr>
            <a:spLocks noGrp="1"/>
          </p:cNvSpPr>
          <p:nvPr>
            <p:ph type="body" sz="quarter" idx="13"/>
          </p:nvPr>
        </p:nvSpPr>
        <p:spPr>
          <a:xfrm>
            <a:off x="346980" y="1149350"/>
            <a:ext cx="4513051" cy="2947988"/>
          </a:xfrm>
        </p:spPr>
        <p:txBody>
          <a:bodyPr/>
          <a:lstStyle/>
          <a:p>
            <a:r>
              <a:rPr lang="en-GB" dirty="0" smtClean="0"/>
              <a:t>The idea of a mental program is too deterministic </a:t>
            </a:r>
          </a:p>
          <a:p>
            <a:r>
              <a:rPr lang="en-GB" dirty="0" smtClean="0"/>
              <a:t>Too rigid a structure between human nature, culture, and personality</a:t>
            </a:r>
          </a:p>
          <a:p>
            <a:r>
              <a:rPr lang="en-GB" dirty="0" smtClean="0"/>
              <a:t>e.g. impossible to distinguish what is part of culture and personality  </a:t>
            </a:r>
          </a:p>
          <a:p>
            <a:r>
              <a:rPr lang="en-GB" dirty="0" smtClean="0"/>
              <a:t>Values are not always culturally determined – individual values</a:t>
            </a:r>
          </a:p>
          <a:p>
            <a:r>
              <a:rPr lang="en-GB" dirty="0" smtClean="0"/>
              <a:t>Impossible to place culture in rigid, hierarchical boxes – The concept of culture is </a:t>
            </a:r>
            <a:r>
              <a:rPr lang="en-GB" dirty="0" err="1" smtClean="0"/>
              <a:t>rhizomatic</a:t>
            </a:r>
            <a:r>
              <a:rPr lang="en-GB" dirty="0" smtClean="0"/>
              <a:t> </a:t>
            </a:r>
            <a:endParaRPr lang="en-GB" dirty="0"/>
          </a:p>
        </p:txBody>
      </p:sp>
    </p:spTree>
    <p:extLst>
      <p:ext uri="{BB962C8B-B14F-4D97-AF65-F5344CB8AC3E}">
        <p14:creationId xmlns:p14="http://schemas.microsoft.com/office/powerpoint/2010/main" val="2871581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Text Placeholder 2"/>
          <p:cNvSpPr>
            <a:spLocks noGrp="1"/>
          </p:cNvSpPr>
          <p:nvPr>
            <p:ph type="body" sz="quarter" idx="13"/>
          </p:nvPr>
        </p:nvSpPr>
        <p:spPr/>
        <p:txBody>
          <a:bodyPr/>
          <a:lstStyle/>
          <a:p>
            <a:r>
              <a:rPr lang="en-GB" dirty="0" smtClean="0"/>
              <a:t>As an exchange student, what cultural information would you want to know about your destination when you arrive? </a:t>
            </a:r>
          </a:p>
          <a:p>
            <a:r>
              <a:rPr lang="en-GB" dirty="0" smtClean="0"/>
              <a:t>Individually, come up with a list of ideas then rank order them. </a:t>
            </a:r>
          </a:p>
          <a:p>
            <a:r>
              <a:rPr lang="en-GB" dirty="0" smtClean="0"/>
              <a:t>Discuss your list with your classmates and justify your ranking for each item.</a:t>
            </a:r>
            <a:endParaRPr lang="en-GB" dirty="0"/>
          </a:p>
        </p:txBody>
      </p:sp>
    </p:spTree>
    <p:extLst>
      <p:ext uri="{BB962C8B-B14F-4D97-AF65-F5344CB8AC3E}">
        <p14:creationId xmlns:p14="http://schemas.microsoft.com/office/powerpoint/2010/main" val="3065719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as element of culture</a:t>
            </a:r>
            <a:endParaRPr lang="en-GB" dirty="0"/>
          </a:p>
        </p:txBody>
      </p:sp>
      <p:sp>
        <p:nvSpPr>
          <p:cNvPr id="3" name="Text Placeholder 2"/>
          <p:cNvSpPr>
            <a:spLocks noGrp="1"/>
          </p:cNvSpPr>
          <p:nvPr>
            <p:ph type="body" sz="quarter" idx="13"/>
          </p:nvPr>
        </p:nvSpPr>
        <p:spPr/>
        <p:txBody>
          <a:bodyPr/>
          <a:lstStyle/>
          <a:p>
            <a:r>
              <a:rPr lang="en-GB" dirty="0" smtClean="0"/>
              <a:t>Transmitting and receiving of messages</a:t>
            </a:r>
          </a:p>
          <a:p>
            <a:r>
              <a:rPr lang="en-GB" dirty="0" smtClean="0"/>
              <a:t>”Meaning” a defining characteristic of communication</a:t>
            </a:r>
          </a:p>
          <a:p>
            <a:r>
              <a:rPr lang="en-GB" dirty="0" smtClean="0"/>
              <a:t>A ”symbolic process whereby reality is produced, maintained, repaired and transformed” (Carey, 1989)</a:t>
            </a:r>
          </a:p>
          <a:p>
            <a:r>
              <a:rPr lang="en-GB" dirty="0" smtClean="0"/>
              <a:t>Communication and culture inseparable </a:t>
            </a:r>
          </a:p>
          <a:p>
            <a:r>
              <a:rPr lang="en-GB" dirty="0" smtClean="0"/>
              <a:t>Culture is a code we learn and share – learning and sharing require communication</a:t>
            </a:r>
          </a:p>
          <a:p>
            <a:r>
              <a:rPr lang="en-GB" dirty="0" smtClean="0"/>
              <a:t>Communication and culture must be studied together</a:t>
            </a:r>
          </a:p>
          <a:p>
            <a:pPr>
              <a:lnSpc>
                <a:spcPct val="80000"/>
              </a:lnSpc>
              <a:defRPr/>
            </a:pPr>
            <a:r>
              <a:rPr lang="en-GB" dirty="0" smtClean="0"/>
              <a:t>Different cultures define communication in different ways</a:t>
            </a:r>
          </a:p>
          <a:p>
            <a:pPr>
              <a:lnSpc>
                <a:spcPct val="80000"/>
              </a:lnSpc>
              <a:defRPr/>
            </a:pPr>
            <a:endParaRPr lang="en-GB" dirty="0"/>
          </a:p>
        </p:txBody>
      </p:sp>
    </p:spTree>
    <p:extLst>
      <p:ext uri="{BB962C8B-B14F-4D97-AF65-F5344CB8AC3E}">
        <p14:creationId xmlns:p14="http://schemas.microsoft.com/office/powerpoint/2010/main" val="4094500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components of Communication</a:t>
            </a:r>
            <a:endParaRPr lang="en-GB" dirty="0"/>
          </a:p>
        </p:txBody>
      </p:sp>
      <p:sp>
        <p:nvSpPr>
          <p:cNvPr id="3" name="Text Placeholder 2"/>
          <p:cNvSpPr>
            <a:spLocks noGrp="1"/>
          </p:cNvSpPr>
          <p:nvPr>
            <p:ph type="body" sz="quarter" idx="13"/>
          </p:nvPr>
        </p:nvSpPr>
        <p:spPr>
          <a:xfrm>
            <a:off x="346981" y="1149350"/>
            <a:ext cx="3288916" cy="2947988"/>
          </a:xfrm>
        </p:spPr>
        <p:txBody>
          <a:bodyPr/>
          <a:lstStyle/>
          <a:p>
            <a:pPr>
              <a:lnSpc>
                <a:spcPct val="90000"/>
              </a:lnSpc>
              <a:spcBef>
                <a:spcPts val="1200"/>
              </a:spcBef>
            </a:pPr>
            <a:r>
              <a:rPr lang="en-GB" b="1" dirty="0" smtClean="0"/>
              <a:t>The contents:</a:t>
            </a:r>
          </a:p>
          <a:p>
            <a:pPr lvl="1">
              <a:lnSpc>
                <a:spcPct val="90000"/>
              </a:lnSpc>
              <a:spcBef>
                <a:spcPts val="1200"/>
              </a:spcBef>
            </a:pPr>
            <a:r>
              <a:rPr lang="en-GB" dirty="0" smtClean="0"/>
              <a:t>Source: Person with idea</a:t>
            </a:r>
          </a:p>
          <a:p>
            <a:pPr lvl="1">
              <a:lnSpc>
                <a:spcPct val="90000"/>
              </a:lnSpc>
              <a:spcBef>
                <a:spcPts val="1200"/>
              </a:spcBef>
            </a:pPr>
            <a:r>
              <a:rPr lang="en-GB" dirty="0" smtClean="0"/>
              <a:t>Encoding: Putting the idea into a symbolic form</a:t>
            </a:r>
          </a:p>
          <a:p>
            <a:pPr lvl="1">
              <a:lnSpc>
                <a:spcPct val="90000"/>
              </a:lnSpc>
              <a:spcBef>
                <a:spcPts val="1200"/>
              </a:spcBef>
            </a:pPr>
            <a:r>
              <a:rPr lang="en-GB" dirty="0" smtClean="0"/>
              <a:t>Symbols: May be words or </a:t>
            </a:r>
            <a:r>
              <a:rPr lang="en-GB" dirty="0" err="1" smtClean="0"/>
              <a:t>nonspoken</a:t>
            </a:r>
            <a:r>
              <a:rPr lang="en-GB" dirty="0" smtClean="0"/>
              <a:t> symbols</a:t>
            </a:r>
          </a:p>
          <a:p>
            <a:pPr lvl="1">
              <a:lnSpc>
                <a:spcPct val="90000"/>
              </a:lnSpc>
              <a:spcBef>
                <a:spcPts val="1200"/>
              </a:spcBef>
            </a:pPr>
            <a:r>
              <a:rPr lang="en-GB" dirty="0" smtClean="0"/>
              <a:t>Message: The encoded thought</a:t>
            </a:r>
          </a:p>
          <a:p>
            <a:r>
              <a:rPr lang="en-GB" dirty="0" smtClean="0"/>
              <a:t>Channel: Means of transmission</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923" y="953899"/>
            <a:ext cx="5251605" cy="3022507"/>
          </a:xfrm>
          <a:prstGeom prst="rect">
            <a:avLst/>
          </a:prstGeom>
        </p:spPr>
      </p:pic>
    </p:spTree>
    <p:extLst>
      <p:ext uri="{BB962C8B-B14F-4D97-AF65-F5344CB8AC3E}">
        <p14:creationId xmlns:p14="http://schemas.microsoft.com/office/powerpoint/2010/main" val="38298439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components of Communication</a:t>
            </a:r>
            <a:endParaRPr lang="en-GB" dirty="0"/>
          </a:p>
        </p:txBody>
      </p:sp>
      <p:sp>
        <p:nvSpPr>
          <p:cNvPr id="3" name="Text Placeholder 2"/>
          <p:cNvSpPr>
            <a:spLocks noGrp="1"/>
          </p:cNvSpPr>
          <p:nvPr>
            <p:ph type="body" sz="quarter" idx="13"/>
          </p:nvPr>
        </p:nvSpPr>
        <p:spPr>
          <a:xfrm>
            <a:off x="359870" y="1149350"/>
            <a:ext cx="3288916" cy="3078584"/>
          </a:xfrm>
        </p:spPr>
        <p:txBody>
          <a:bodyPr/>
          <a:lstStyle/>
          <a:p>
            <a:pPr>
              <a:lnSpc>
                <a:spcPct val="90000"/>
              </a:lnSpc>
            </a:pPr>
            <a:r>
              <a:rPr lang="en-GB" dirty="0" smtClean="0"/>
              <a:t>Noise: Distortion</a:t>
            </a:r>
          </a:p>
          <a:p>
            <a:pPr marL="742950" lvl="1" indent="-285750">
              <a:lnSpc>
                <a:spcPct val="90000"/>
              </a:lnSpc>
            </a:pPr>
            <a:r>
              <a:rPr lang="en-GB" dirty="0" smtClean="0"/>
              <a:t>External: Physical surroundings, such as light </a:t>
            </a:r>
          </a:p>
          <a:p>
            <a:pPr marL="742950" lvl="1" indent="-285750">
              <a:lnSpc>
                <a:spcPct val="90000"/>
              </a:lnSpc>
            </a:pPr>
            <a:r>
              <a:rPr lang="en-GB" dirty="0" smtClean="0"/>
              <a:t>Internal: Feelings or beliefs</a:t>
            </a:r>
          </a:p>
          <a:p>
            <a:pPr marL="742950" lvl="1" indent="-285750">
              <a:lnSpc>
                <a:spcPct val="90000"/>
              </a:lnSpc>
              <a:spcAft>
                <a:spcPts val="600"/>
              </a:spcAft>
            </a:pPr>
            <a:r>
              <a:rPr lang="en-GB" dirty="0" smtClean="0"/>
              <a:t>Semantic: Alternative meanings</a:t>
            </a:r>
          </a:p>
          <a:p>
            <a:pPr>
              <a:lnSpc>
                <a:spcPct val="90000"/>
              </a:lnSpc>
              <a:spcAft>
                <a:spcPts val="600"/>
              </a:spcAft>
            </a:pPr>
            <a:r>
              <a:rPr lang="en-GB" dirty="0" smtClean="0"/>
              <a:t>Receiver: Person who attends to the message</a:t>
            </a:r>
          </a:p>
          <a:p>
            <a:pPr marL="742950" lvl="1" indent="-285750">
              <a:lnSpc>
                <a:spcPct val="90000"/>
              </a:lnSpc>
              <a:spcAft>
                <a:spcPts val="600"/>
              </a:spcAft>
            </a:pPr>
            <a:endParaRPr lang="en-GB" dirty="0" smtClean="0"/>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923" y="953899"/>
            <a:ext cx="5251605" cy="3022507"/>
          </a:xfrm>
          <a:prstGeom prst="rect">
            <a:avLst/>
          </a:prstGeom>
        </p:spPr>
      </p:pic>
    </p:spTree>
    <p:extLst>
      <p:ext uri="{BB962C8B-B14F-4D97-AF65-F5344CB8AC3E}">
        <p14:creationId xmlns:p14="http://schemas.microsoft.com/office/powerpoint/2010/main" val="4276178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components of Communication</a:t>
            </a:r>
            <a:endParaRPr lang="en-GB" dirty="0"/>
          </a:p>
        </p:txBody>
      </p:sp>
      <p:sp>
        <p:nvSpPr>
          <p:cNvPr id="3" name="Text Placeholder 2"/>
          <p:cNvSpPr>
            <a:spLocks noGrp="1"/>
          </p:cNvSpPr>
          <p:nvPr>
            <p:ph type="body" sz="quarter" idx="13"/>
          </p:nvPr>
        </p:nvSpPr>
        <p:spPr>
          <a:xfrm>
            <a:off x="346981" y="1149350"/>
            <a:ext cx="3288916" cy="2947988"/>
          </a:xfrm>
        </p:spPr>
        <p:txBody>
          <a:bodyPr/>
          <a:lstStyle/>
          <a:p>
            <a:pPr>
              <a:lnSpc>
                <a:spcPct val="90000"/>
              </a:lnSpc>
              <a:spcAft>
                <a:spcPts val="600"/>
              </a:spcAft>
            </a:pPr>
            <a:r>
              <a:rPr lang="en-GB" dirty="0" smtClean="0"/>
              <a:t>Decoding: Receiver assigns meaning to message</a:t>
            </a:r>
          </a:p>
          <a:p>
            <a:pPr>
              <a:lnSpc>
                <a:spcPct val="90000"/>
              </a:lnSpc>
              <a:spcAft>
                <a:spcPts val="600"/>
              </a:spcAft>
            </a:pPr>
            <a:r>
              <a:rPr lang="en-GB" dirty="0" smtClean="0"/>
              <a:t>Receiver Response: What the receiver does</a:t>
            </a:r>
          </a:p>
          <a:p>
            <a:pPr>
              <a:lnSpc>
                <a:spcPct val="90000"/>
              </a:lnSpc>
              <a:spcAft>
                <a:spcPts val="600"/>
              </a:spcAft>
            </a:pPr>
            <a:r>
              <a:rPr lang="en-GB" dirty="0" smtClean="0"/>
              <a:t>Feedback: Receiver response the source attends to</a:t>
            </a:r>
          </a:p>
          <a:p>
            <a:pPr>
              <a:lnSpc>
                <a:spcPct val="90000"/>
              </a:lnSpc>
            </a:pPr>
            <a:r>
              <a:rPr lang="en-GB" dirty="0" smtClean="0"/>
              <a:t>Context: The environment</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923" y="953899"/>
            <a:ext cx="5251605" cy="3022507"/>
          </a:xfrm>
          <a:prstGeom prst="rect">
            <a:avLst/>
          </a:prstGeom>
        </p:spPr>
      </p:pic>
    </p:spTree>
    <p:extLst>
      <p:ext uri="{BB962C8B-B14F-4D97-AF65-F5344CB8AC3E}">
        <p14:creationId xmlns:p14="http://schemas.microsoft.com/office/powerpoint/2010/main" val="4276178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as element of culture</a:t>
            </a:r>
            <a:endParaRPr lang="en-GB" dirty="0"/>
          </a:p>
        </p:txBody>
      </p:sp>
      <p:sp>
        <p:nvSpPr>
          <p:cNvPr id="3" name="Text Placeholder 2"/>
          <p:cNvSpPr>
            <a:spLocks noGrp="1"/>
          </p:cNvSpPr>
          <p:nvPr>
            <p:ph type="body" sz="quarter" idx="13"/>
          </p:nvPr>
        </p:nvSpPr>
        <p:spPr/>
        <p:txBody>
          <a:bodyPr/>
          <a:lstStyle/>
          <a:p>
            <a:r>
              <a:rPr lang="en-GB" dirty="0" smtClean="0"/>
              <a:t>Culture is context</a:t>
            </a:r>
          </a:p>
          <a:p>
            <a:r>
              <a:rPr lang="en-GB" dirty="0" smtClean="0"/>
              <a:t>Every culture has its own worldview, way of thinking of activity, time, and human nature; its own way of perceiving self; and its own system of social organization</a:t>
            </a:r>
          </a:p>
          <a:p>
            <a:r>
              <a:rPr lang="en-GB" dirty="0" smtClean="0"/>
              <a:t>The extent to which the source and receiver have similar meanings for symbols are critical to the success of communication</a:t>
            </a:r>
          </a:p>
          <a:p>
            <a:r>
              <a:rPr lang="en-GB" dirty="0" smtClean="0"/>
              <a:t>Problem: messages can have more than one meaning</a:t>
            </a:r>
          </a:p>
          <a:p>
            <a:r>
              <a:rPr lang="en-GB" dirty="0" smtClean="0"/>
              <a:t>E.g. “I love you” may mean, “I’d like to have a good time with you tonight,” “I feel guilty about what I did last night,” “I need you to do me a </a:t>
            </a:r>
            <a:r>
              <a:rPr lang="en-GB" dirty="0" err="1" smtClean="0"/>
              <a:t>favor</a:t>
            </a:r>
            <a:r>
              <a:rPr lang="en-GB" dirty="0" smtClean="0"/>
              <a:t>,” “I have a good time when I’m with you,” or “I want to spend the rest of my life with you.”</a:t>
            </a:r>
          </a:p>
          <a:p>
            <a:r>
              <a:rPr lang="en-GB" dirty="0" smtClean="0"/>
              <a:t>Intercultural communication = different symbols and meanings</a:t>
            </a:r>
            <a:endParaRPr lang="en-GB" dirty="0"/>
          </a:p>
        </p:txBody>
      </p:sp>
    </p:spTree>
    <p:extLst>
      <p:ext uri="{BB962C8B-B14F-4D97-AF65-F5344CB8AC3E}">
        <p14:creationId xmlns:p14="http://schemas.microsoft.com/office/powerpoint/2010/main" val="41312137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Cultural difference</a:t>
            </a:r>
            <a:endParaRPr lang="en-GB" dirty="0"/>
          </a:p>
        </p:txBody>
      </p:sp>
      <p:sp>
        <p:nvSpPr>
          <p:cNvPr id="3" name="Text Placeholder 2"/>
          <p:cNvSpPr>
            <a:spLocks noGrp="1"/>
          </p:cNvSpPr>
          <p:nvPr>
            <p:ph type="body" sz="quarter" idx="13"/>
          </p:nvPr>
        </p:nvSpPr>
        <p:spPr/>
        <p:txBody>
          <a:bodyPr/>
          <a:lstStyle/>
          <a:p>
            <a:r>
              <a:rPr lang="en-GB" dirty="0" smtClean="0"/>
              <a:t>A graduate student from India noted the U.S. patterns of greeting. In her native culture people only say hello to those they know. Initially, she was surprised by the frequency with which Americans greet each other; she later became disillusioned: </a:t>
            </a:r>
          </a:p>
          <a:p>
            <a:r>
              <a:rPr lang="en-GB" i="1" dirty="0" smtClean="0"/>
              <a:t>I thought, they are really interested in how I am. Then . . . “I’m fine and how about you?” Then I realized that people are really not interested in the answer. It is just a way of acknowledging you.</a:t>
            </a:r>
          </a:p>
          <a:p>
            <a:r>
              <a:rPr lang="en-GB" b="1" dirty="0" smtClean="0"/>
              <a:t>Have you experienced anything like this?</a:t>
            </a:r>
            <a:endParaRPr lang="en-GB" b="1" dirty="0"/>
          </a:p>
        </p:txBody>
      </p:sp>
    </p:spTree>
    <p:extLst>
      <p:ext uri="{BB962C8B-B14F-4D97-AF65-F5344CB8AC3E}">
        <p14:creationId xmlns:p14="http://schemas.microsoft.com/office/powerpoint/2010/main" val="4106102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Cultural Adaptation</a:t>
            </a:r>
            <a:endParaRPr lang="en-GB" dirty="0"/>
          </a:p>
        </p:txBody>
      </p:sp>
      <p:sp>
        <p:nvSpPr>
          <p:cNvPr id="3" name="Text Placeholder 2"/>
          <p:cNvSpPr>
            <a:spLocks noGrp="1"/>
          </p:cNvSpPr>
          <p:nvPr>
            <p:ph type="body" sz="quarter" idx="13"/>
          </p:nvPr>
        </p:nvSpPr>
        <p:spPr/>
        <p:txBody>
          <a:bodyPr/>
          <a:lstStyle/>
          <a:p>
            <a:r>
              <a:rPr lang="en-GB" dirty="0" smtClean="0"/>
              <a:t>What happens when you arrive in a new culture?</a:t>
            </a:r>
          </a:p>
          <a:p>
            <a:r>
              <a:rPr lang="en-GB" b="1" dirty="0" smtClean="0"/>
              <a:t>Culture Shock </a:t>
            </a:r>
            <a:r>
              <a:rPr lang="en-GB" dirty="0" smtClean="0"/>
              <a:t>- the physical, psychological, and </a:t>
            </a:r>
            <a:r>
              <a:rPr lang="en-GB" dirty="0" err="1" smtClean="0"/>
              <a:t>behavioral</a:t>
            </a:r>
            <a:r>
              <a:rPr lang="en-GB" dirty="0" smtClean="0"/>
              <a:t> reactions that often occur when individuals are attempting to live, work, or study in unfamiliar cultural contexts</a:t>
            </a:r>
          </a:p>
          <a:p>
            <a:r>
              <a:rPr lang="en-GB" dirty="0" smtClean="0"/>
              <a:t>Familiar cues about how others are supposed to behave are missing, or the familiar cues now have a different meaning</a:t>
            </a:r>
          </a:p>
          <a:p>
            <a:r>
              <a:rPr lang="en-GB" dirty="0" smtClean="0"/>
              <a:t>Values that you consider good, desirable, beautiful, and worthy are not respected</a:t>
            </a:r>
          </a:p>
          <a:p>
            <a:r>
              <a:rPr lang="en-GB" dirty="0" smtClean="0"/>
              <a:t>Social skills that used to work do not seem to work any longer</a:t>
            </a:r>
          </a:p>
          <a:p>
            <a:r>
              <a:rPr lang="en-GB" dirty="0" smtClean="0"/>
              <a:t>Culture shock a profoundly personal experience</a:t>
            </a:r>
          </a:p>
          <a:p>
            <a:endParaRPr lang="en-GB" dirty="0" smtClean="0"/>
          </a:p>
          <a:p>
            <a:endParaRPr lang="en-GB" dirty="0"/>
          </a:p>
        </p:txBody>
      </p:sp>
    </p:spTree>
    <p:extLst>
      <p:ext uri="{BB962C8B-B14F-4D97-AF65-F5344CB8AC3E}">
        <p14:creationId xmlns:p14="http://schemas.microsoft.com/office/powerpoint/2010/main" val="500409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W-curve (</a:t>
            </a:r>
            <a:r>
              <a:rPr lang="en-GB" dirty="0" err="1" smtClean="0"/>
              <a:t>Gullahorn</a:t>
            </a:r>
            <a:r>
              <a:rPr lang="en-GB" dirty="0" smtClean="0"/>
              <a:t>, 1963)</a:t>
            </a:r>
            <a:endParaRPr lang="en-GB" dirty="0"/>
          </a:p>
        </p:txBody>
      </p:sp>
      <p:sp>
        <p:nvSpPr>
          <p:cNvPr id="3" name="Text Placeholder 2"/>
          <p:cNvSpPr>
            <a:spLocks noGrp="1"/>
          </p:cNvSpPr>
          <p:nvPr>
            <p:ph type="body" sz="quarter" idx="13"/>
          </p:nvPr>
        </p:nvSpPr>
        <p:spPr>
          <a:xfrm>
            <a:off x="346980" y="1149350"/>
            <a:ext cx="3762549" cy="2947988"/>
          </a:xfrm>
        </p:spPr>
        <p:txBody>
          <a:bodyPr/>
          <a:lstStyle/>
          <a:p>
            <a:r>
              <a:rPr lang="en-GB" dirty="0" smtClean="0"/>
              <a:t>For many years the dominant model cross-cultural trainers</a:t>
            </a:r>
          </a:p>
          <a:p>
            <a:r>
              <a:rPr lang="en-GB" dirty="0" smtClean="0"/>
              <a:t>Criticism: simplistic, </a:t>
            </a:r>
            <a:r>
              <a:rPr lang="en-GB" dirty="0" err="1" smtClean="0"/>
              <a:t>reductionistic</a:t>
            </a:r>
            <a:r>
              <a:rPr lang="en-GB" dirty="0" smtClean="0"/>
              <a:t>, or overly deterministic</a:t>
            </a:r>
          </a:p>
          <a:p>
            <a:r>
              <a:rPr lang="en-GB" dirty="0" smtClean="0"/>
              <a:t>Criticism offset by its clear, easy-to-understand stages </a:t>
            </a:r>
          </a:p>
          <a:p>
            <a:r>
              <a:rPr lang="en-GB" dirty="0" smtClean="0"/>
              <a:t>The “curves” do not reflect a universal reality</a:t>
            </a:r>
          </a:p>
          <a:p>
            <a:r>
              <a:rPr lang="en-GB" dirty="0" smtClean="0"/>
              <a:t>a lack of supporting research</a:t>
            </a: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529" y="1157176"/>
            <a:ext cx="468630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7410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Presentation of Course</a:t>
            </a:r>
          </a:p>
        </p:txBody>
      </p:sp>
      <p:sp>
        <p:nvSpPr>
          <p:cNvPr id="3" name="Text Placeholder 2"/>
          <p:cNvSpPr>
            <a:spLocks noGrp="1"/>
          </p:cNvSpPr>
          <p:nvPr>
            <p:ph type="body" sz="quarter" idx="13"/>
          </p:nvPr>
        </p:nvSpPr>
        <p:spPr/>
        <p:txBody>
          <a:bodyPr/>
          <a:lstStyle/>
          <a:p>
            <a:pPr>
              <a:defRPr/>
            </a:pPr>
            <a:r>
              <a:rPr lang="en-GB" altLang="da-DK" dirty="0" smtClean="0">
                <a:ea typeface="ＭＳ Ｐゴシック" pitchFamily="34" charset="-128"/>
              </a:rPr>
              <a:t>Assessment based on two elements</a:t>
            </a:r>
          </a:p>
          <a:p>
            <a:pPr lvl="5">
              <a:defRPr/>
            </a:pPr>
            <a:r>
              <a:rPr lang="en-GB" altLang="da-DK" dirty="0" smtClean="0">
                <a:ea typeface="ＭＳ Ｐゴシック" pitchFamily="34" charset="-128"/>
              </a:rPr>
              <a:t>2 assignments (one presentation, one written assignment)</a:t>
            </a:r>
            <a:endParaRPr lang="en-GB" altLang="da-DK" i="1" dirty="0" smtClean="0">
              <a:ea typeface="ＭＳ Ｐゴシック" pitchFamily="34" charset="-128"/>
            </a:endParaRPr>
          </a:p>
          <a:p>
            <a:pPr lvl="5">
              <a:defRPr/>
            </a:pPr>
            <a:r>
              <a:rPr lang="en-GB" altLang="da-DK" dirty="0" smtClean="0">
                <a:ea typeface="ＭＳ Ｐゴシック" pitchFamily="34" charset="-128"/>
              </a:rPr>
              <a:t>At least 80% attendance. </a:t>
            </a:r>
          </a:p>
          <a:p>
            <a:pPr>
              <a:defRPr/>
            </a:pPr>
            <a:r>
              <a:rPr lang="en-GB" altLang="da-DK" b="1" dirty="0" smtClean="0">
                <a:ea typeface="ＭＳ Ｐゴシック" pitchFamily="34" charset="-128"/>
              </a:rPr>
              <a:t>Assignments:</a:t>
            </a:r>
          </a:p>
          <a:p>
            <a:pPr>
              <a:defRPr/>
            </a:pPr>
            <a:r>
              <a:rPr lang="en-GB" altLang="da-DK" dirty="0">
                <a:ea typeface="ＭＳ Ｐゴシック" pitchFamily="34" charset="-128"/>
              </a:rPr>
              <a:t>P</a:t>
            </a:r>
            <a:r>
              <a:rPr lang="en-GB" altLang="da-DK" dirty="0" smtClean="0">
                <a:ea typeface="ＭＳ Ｐゴシック" pitchFamily="34" charset="-128"/>
              </a:rPr>
              <a:t>resentation on national culture</a:t>
            </a:r>
          </a:p>
          <a:p>
            <a:pPr>
              <a:defRPr/>
            </a:pPr>
            <a:r>
              <a:rPr lang="en-GB" altLang="da-DK" dirty="0" smtClean="0">
                <a:ea typeface="ＭＳ Ｐゴシック" pitchFamily="34" charset="-128"/>
              </a:rPr>
              <a:t>Written assignment on your impressions of Denmark</a:t>
            </a:r>
          </a:p>
          <a:p>
            <a:endParaRPr lang="en-GB" dirty="0"/>
          </a:p>
        </p:txBody>
      </p:sp>
    </p:spTree>
    <p:extLst>
      <p:ext uri="{BB962C8B-B14F-4D97-AF65-F5344CB8AC3E}">
        <p14:creationId xmlns:p14="http://schemas.microsoft.com/office/powerpoint/2010/main" val="37401277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 Ward adaptation model (2001)</a:t>
            </a:r>
            <a:endParaRPr lang="en-GB" dirty="0"/>
          </a:p>
        </p:txBody>
      </p:sp>
      <p:sp>
        <p:nvSpPr>
          <p:cNvPr id="3" name="Text Placeholder 2"/>
          <p:cNvSpPr>
            <a:spLocks noGrp="1"/>
          </p:cNvSpPr>
          <p:nvPr>
            <p:ph type="body" sz="quarter" idx="13"/>
          </p:nvPr>
        </p:nvSpPr>
        <p:spPr>
          <a:xfrm>
            <a:off x="346981" y="1149350"/>
            <a:ext cx="4225020" cy="2947988"/>
          </a:xfrm>
        </p:spPr>
        <p:txBody>
          <a:bodyPr/>
          <a:lstStyle/>
          <a:p>
            <a:r>
              <a:rPr lang="en-GB" dirty="0" smtClean="0"/>
              <a:t>Colleen Ward: Cultural adjustment does not always include a ”honeymoon phase</a:t>
            </a:r>
          </a:p>
          <a:p>
            <a:r>
              <a:rPr lang="en-GB" dirty="0" smtClean="0"/>
              <a:t>In fact, culture shock is frequently higher in the first period</a:t>
            </a:r>
          </a:p>
          <a:p>
            <a:r>
              <a:rPr lang="en-GB" dirty="0" smtClean="0"/>
              <a:t>Psychological adaptation – dealing with new environment, process new impressions/information</a:t>
            </a:r>
          </a:p>
          <a:p>
            <a:r>
              <a:rPr lang="en-GB" dirty="0" smtClean="0"/>
              <a:t>Increases continuously within first four months</a:t>
            </a:r>
          </a:p>
          <a:p>
            <a:r>
              <a:rPr lang="en-GB" dirty="0" smtClean="0"/>
              <a:t>Stabilizes with minor variation</a:t>
            </a:r>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863" y="1024206"/>
            <a:ext cx="33813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3548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 Ward adaptation model (2001)</a:t>
            </a:r>
            <a:endParaRPr lang="en-GB" dirty="0"/>
          </a:p>
        </p:txBody>
      </p:sp>
      <p:sp>
        <p:nvSpPr>
          <p:cNvPr id="3" name="Text Placeholder 2"/>
          <p:cNvSpPr>
            <a:spLocks noGrp="1"/>
          </p:cNvSpPr>
          <p:nvPr>
            <p:ph type="body" sz="quarter" idx="13"/>
          </p:nvPr>
        </p:nvSpPr>
        <p:spPr>
          <a:xfrm>
            <a:off x="346981" y="1149350"/>
            <a:ext cx="4441044" cy="2947988"/>
          </a:xfrm>
        </p:spPr>
        <p:txBody>
          <a:bodyPr/>
          <a:lstStyle/>
          <a:p>
            <a:r>
              <a:rPr lang="en-GB" dirty="0" smtClean="0"/>
              <a:t>Sociocultural adaptation – the increasing ability to effectively interact with members of host culture</a:t>
            </a:r>
          </a:p>
          <a:p>
            <a:r>
              <a:rPr lang="en-GB" dirty="0" smtClean="0"/>
              <a:t>For instance, acquiring culture specific communication skills, knowledge about norms and values</a:t>
            </a:r>
          </a:p>
          <a:p>
            <a:r>
              <a:rPr lang="en-GB" dirty="0" smtClean="0"/>
              <a:t>No significant additional learning after six months, Ward’s work suggests </a:t>
            </a: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115264"/>
            <a:ext cx="326707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46115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Stress-adaptation-growth (Y.Y. Kim)</a:t>
            </a:r>
            <a:endParaRPr lang="en-GB" dirty="0"/>
          </a:p>
        </p:txBody>
      </p:sp>
      <p:sp>
        <p:nvSpPr>
          <p:cNvPr id="3" name="Text Placeholder 2"/>
          <p:cNvSpPr>
            <a:spLocks noGrp="1"/>
          </p:cNvSpPr>
          <p:nvPr>
            <p:ph type="body" sz="quarter" idx="13"/>
          </p:nvPr>
        </p:nvSpPr>
        <p:spPr>
          <a:xfrm>
            <a:off x="346981" y="1149350"/>
            <a:ext cx="4657068" cy="2947988"/>
          </a:xfrm>
        </p:spPr>
        <p:txBody>
          <a:bodyPr/>
          <a:lstStyle/>
          <a:p>
            <a:r>
              <a:rPr lang="en-GB" dirty="0" smtClean="0"/>
              <a:t>Cultural adaptation and </a:t>
            </a:r>
            <a:r>
              <a:rPr lang="en-GB" dirty="0" err="1" smtClean="0"/>
              <a:t>personel</a:t>
            </a:r>
            <a:r>
              <a:rPr lang="en-GB" dirty="0" smtClean="0"/>
              <a:t> growth happen gradually</a:t>
            </a:r>
          </a:p>
          <a:p>
            <a:r>
              <a:rPr lang="en-GB" dirty="0" smtClean="0"/>
              <a:t>Alternates between stressful experiences and eventual growth as a result from challenges</a:t>
            </a:r>
          </a:p>
          <a:p>
            <a:r>
              <a:rPr lang="en-GB" dirty="0" smtClean="0"/>
              <a:t>Challenges faced are important for personal growth</a:t>
            </a:r>
          </a:p>
          <a:p>
            <a:r>
              <a:rPr lang="en-GB" dirty="0" smtClean="0"/>
              <a:t>By experiencing difficulties we learn and adapt</a:t>
            </a:r>
          </a:p>
          <a:p>
            <a:r>
              <a:rPr lang="en-GB" dirty="0" smtClean="0"/>
              <a:t>Adaptation becomes easier over time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065" y="1150124"/>
            <a:ext cx="349567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315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on cultural adaptation</a:t>
            </a:r>
            <a:endParaRPr lang="en-GB" dirty="0"/>
          </a:p>
        </p:txBody>
      </p:sp>
      <p:sp>
        <p:nvSpPr>
          <p:cNvPr id="3" name="Text Placeholder 2"/>
          <p:cNvSpPr>
            <a:spLocks noGrp="1"/>
          </p:cNvSpPr>
          <p:nvPr>
            <p:ph type="body" sz="quarter" idx="13"/>
          </p:nvPr>
        </p:nvSpPr>
        <p:spPr/>
        <p:txBody>
          <a:bodyPr/>
          <a:lstStyle/>
          <a:p>
            <a:r>
              <a:rPr lang="en-GB" dirty="0" smtClean="0"/>
              <a:t>Read the RUI case – ”The Day After the Party”</a:t>
            </a:r>
          </a:p>
          <a:p>
            <a:r>
              <a:rPr lang="en-GB" dirty="0" smtClean="0"/>
              <a:t>Question: Can you recognize the phases of the W-curve</a:t>
            </a:r>
          </a:p>
          <a:p>
            <a:r>
              <a:rPr lang="en-GB" dirty="0" smtClean="0"/>
              <a:t>Discuss in groups</a:t>
            </a:r>
            <a:endParaRPr lang="en-GB" dirty="0"/>
          </a:p>
        </p:txBody>
      </p:sp>
    </p:spTree>
    <p:extLst>
      <p:ext uri="{BB962C8B-B14F-4D97-AF65-F5344CB8AC3E}">
        <p14:creationId xmlns:p14="http://schemas.microsoft.com/office/powerpoint/2010/main" val="2356273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698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p:sp>
      <p:pic>
        <p:nvPicPr>
          <p:cNvPr id="1026" name="Picture 2" descr="C:\Users\rhha\Dropbox\Ingeniørhøjskolen\CCCP 2014\hsbc-chocolate.jpg"/>
          <p:cNvPicPr>
            <a:picLocks noChangeAspect="1" noChangeArrowheads="1"/>
          </p:cNvPicPr>
          <p:nvPr/>
        </p:nvPicPr>
        <p:blipFill rotWithShape="1">
          <a:blip r:embed="rId3">
            <a:extLst>
              <a:ext uri="{28A0092B-C50C-407E-A947-70E740481C1C}">
                <a14:useLocalDpi xmlns:a14="http://schemas.microsoft.com/office/drawing/2010/main" val="0"/>
              </a:ext>
            </a:extLst>
          </a:blip>
          <a:srcRect r="25228"/>
          <a:stretch/>
        </p:blipFill>
        <p:spPr bwMode="auto">
          <a:xfrm>
            <a:off x="3838112" y="-30995"/>
            <a:ext cx="4870296" cy="167314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hha\Dropbox\Ingeniørhøjskolen\CCCP 2014\hsbc-oriental-rug.jpg"/>
          <p:cNvPicPr>
            <a:picLocks noChangeAspect="1" noChangeArrowheads="1"/>
          </p:cNvPicPr>
          <p:nvPr/>
        </p:nvPicPr>
        <p:blipFill rotWithShape="1">
          <a:blip r:embed="rId4">
            <a:extLst>
              <a:ext uri="{28A0092B-C50C-407E-A947-70E740481C1C}">
                <a14:useLocalDpi xmlns:a14="http://schemas.microsoft.com/office/drawing/2010/main" val="0"/>
              </a:ext>
            </a:extLst>
          </a:blip>
          <a:srcRect r="24989"/>
          <a:stretch/>
        </p:blipFill>
        <p:spPr bwMode="auto">
          <a:xfrm>
            <a:off x="3339176" y="3341741"/>
            <a:ext cx="5386288" cy="1825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hha\Dropbox\Ingeniørhøjskolen\CCCP 2014\hsbc-parenting.jpg"/>
          <p:cNvPicPr>
            <a:picLocks noChangeAspect="1" noChangeArrowheads="1"/>
          </p:cNvPicPr>
          <p:nvPr/>
        </p:nvPicPr>
        <p:blipFill rotWithShape="1">
          <a:blip r:embed="rId5">
            <a:extLst>
              <a:ext uri="{28A0092B-C50C-407E-A947-70E740481C1C}">
                <a14:useLocalDpi xmlns:a14="http://schemas.microsoft.com/office/drawing/2010/main" val="0"/>
              </a:ext>
            </a:extLst>
          </a:blip>
          <a:srcRect r="24528"/>
          <a:stretch/>
        </p:blipFill>
        <p:spPr bwMode="auto">
          <a:xfrm>
            <a:off x="33710" y="1455626"/>
            <a:ext cx="6086461" cy="206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4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Danish education atmosphere</a:t>
            </a:r>
            <a:endParaRPr lang="en-GB" dirty="0"/>
          </a:p>
        </p:txBody>
      </p:sp>
      <p:sp>
        <p:nvSpPr>
          <p:cNvPr id="3" name="Text Placeholder 2"/>
          <p:cNvSpPr>
            <a:spLocks noGrp="1"/>
          </p:cNvSpPr>
          <p:nvPr>
            <p:ph type="body" sz="quarter" idx="13"/>
          </p:nvPr>
        </p:nvSpPr>
        <p:spPr/>
        <p:txBody>
          <a:bodyPr/>
          <a:lstStyle/>
          <a:p>
            <a:r>
              <a:rPr lang="en-GB" dirty="0" smtClean="0">
                <a:hlinkClick r:id="rId5" action="ppaction://hlinkfile"/>
              </a:rPr>
              <a:t>Study in Denmark - What's it like (Part 2 - quality of teaching).mp4</a:t>
            </a:r>
            <a:endParaRPr lang="en-GB" dirty="0" smtClean="0"/>
          </a:p>
          <a:p>
            <a:endParaRPr lang="en-GB" dirty="0" smtClean="0"/>
          </a:p>
          <a:p>
            <a:endParaRPr lang="en-GB" dirty="0"/>
          </a:p>
        </p:txBody>
      </p:sp>
      <p:pic>
        <p:nvPicPr>
          <p:cNvPr id="4" name="Study in Denmark - What's it like (Part 2 - quality of teac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7634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1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5140"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Danish education atmosphere</a:t>
            </a:r>
            <a:endParaRPr lang="en-GB" dirty="0"/>
          </a:p>
        </p:txBody>
      </p:sp>
      <p:sp>
        <p:nvSpPr>
          <p:cNvPr id="3" name="Text Placeholder 2"/>
          <p:cNvSpPr>
            <a:spLocks noGrp="1"/>
          </p:cNvSpPr>
          <p:nvPr>
            <p:ph type="body" sz="quarter" idx="13"/>
          </p:nvPr>
        </p:nvSpPr>
        <p:spPr/>
        <p:txBody>
          <a:bodyPr/>
          <a:lstStyle/>
          <a:p>
            <a:pPr marL="0" indent="0">
              <a:lnSpc>
                <a:spcPct val="80000"/>
              </a:lnSpc>
              <a:defRPr/>
            </a:pPr>
            <a:r>
              <a:rPr lang="en-GB" altLang="da-DK" dirty="0" smtClean="0">
                <a:ea typeface="ＭＳ Ｐゴシック" pitchFamily="34" charset="-128"/>
              </a:rPr>
              <a:t>Statements:</a:t>
            </a:r>
          </a:p>
          <a:p>
            <a:pPr lvl="5">
              <a:lnSpc>
                <a:spcPct val="80000"/>
              </a:lnSpc>
              <a:defRPr/>
            </a:pPr>
            <a:r>
              <a:rPr lang="en-GB" altLang="ja-JP" sz="1400" dirty="0" smtClean="0">
                <a:ea typeface="ＭＳ Ｐゴシック" pitchFamily="34" charset="-128"/>
              </a:rPr>
              <a:t>‘Students are free to express their ideas in class.’</a:t>
            </a:r>
          </a:p>
          <a:p>
            <a:pPr lvl="5">
              <a:lnSpc>
                <a:spcPct val="80000"/>
              </a:lnSpc>
              <a:defRPr/>
            </a:pPr>
            <a:r>
              <a:rPr lang="en-GB" altLang="ja-JP" sz="1400" dirty="0" smtClean="0">
                <a:ea typeface="ＭＳ Ｐゴシック" pitchFamily="34" charset="-128"/>
              </a:rPr>
              <a:t>‘We are allowed to question and doubt the teacher.’ </a:t>
            </a:r>
          </a:p>
          <a:p>
            <a:pPr lvl="5">
              <a:lnSpc>
                <a:spcPct val="80000"/>
              </a:lnSpc>
              <a:defRPr/>
            </a:pPr>
            <a:r>
              <a:rPr lang="en-GB" altLang="ja-JP" sz="1400" dirty="0" smtClean="0">
                <a:ea typeface="ＭＳ Ｐゴシック" pitchFamily="34" charset="-128"/>
              </a:rPr>
              <a:t>‘I get to apply the knowledge I have from the class-room to specific problems.’ </a:t>
            </a:r>
          </a:p>
          <a:p>
            <a:pPr lvl="5">
              <a:lnSpc>
                <a:spcPct val="80000"/>
              </a:lnSpc>
              <a:defRPr/>
            </a:pPr>
            <a:r>
              <a:rPr lang="en-GB" altLang="ja-JP" sz="1400" dirty="0" smtClean="0">
                <a:ea typeface="ＭＳ Ｐゴシック" pitchFamily="34" charset="-128"/>
              </a:rPr>
              <a:t>‘I am responsible for what I am doing.’ </a:t>
            </a:r>
          </a:p>
          <a:p>
            <a:pPr lvl="5">
              <a:lnSpc>
                <a:spcPct val="80000"/>
              </a:lnSpc>
              <a:defRPr/>
            </a:pPr>
            <a:r>
              <a:rPr lang="en-GB" altLang="ja-JP" sz="1400" dirty="0" smtClean="0">
                <a:ea typeface="ＭＳ Ｐゴシック" pitchFamily="34" charset="-128"/>
              </a:rPr>
              <a:t>‘There is great emphasis on group work.’ </a:t>
            </a:r>
          </a:p>
          <a:p>
            <a:pPr lvl="5">
              <a:lnSpc>
                <a:spcPct val="80000"/>
              </a:lnSpc>
              <a:defRPr/>
            </a:pPr>
            <a:r>
              <a:rPr lang="en-GB" altLang="ja-JP" sz="1400" dirty="0" smtClean="0">
                <a:ea typeface="ＭＳ Ｐゴシック" pitchFamily="34" charset="-128"/>
              </a:rPr>
              <a:t>‘We have oral exams.’ </a:t>
            </a:r>
          </a:p>
          <a:p>
            <a:pPr lvl="5">
              <a:lnSpc>
                <a:spcPct val="80000"/>
              </a:lnSpc>
              <a:defRPr/>
            </a:pPr>
            <a:r>
              <a:rPr lang="en-GB" altLang="ja-JP" sz="1400" dirty="0" smtClean="0">
                <a:ea typeface="ＭＳ Ｐゴシック" pitchFamily="34" charset="-128"/>
              </a:rPr>
              <a:t>‘Once you talk about things, you become aware about things.’ </a:t>
            </a:r>
          </a:p>
          <a:p>
            <a:pPr lvl="5">
              <a:lnSpc>
                <a:spcPct val="80000"/>
              </a:lnSpc>
              <a:defRPr/>
            </a:pPr>
            <a:r>
              <a:rPr lang="en-GB" altLang="ja-JP" sz="1400" dirty="0" smtClean="0">
                <a:ea typeface="ＭＳ Ｐゴシック" pitchFamily="34" charset="-128"/>
              </a:rPr>
              <a:t>‘In the class-room we are colleagues not competitors.’ </a:t>
            </a:r>
          </a:p>
          <a:p>
            <a:pPr lvl="5">
              <a:lnSpc>
                <a:spcPct val="80000"/>
              </a:lnSpc>
              <a:defRPr/>
            </a:pPr>
            <a:r>
              <a:rPr lang="en-GB" altLang="ja-JP" sz="1400" dirty="0" smtClean="0">
                <a:ea typeface="ＭＳ Ｐゴシック" pitchFamily="34" charset="-128"/>
              </a:rPr>
              <a:t>‘Here you can actually hang out with your lecturers.’</a:t>
            </a:r>
          </a:p>
          <a:p>
            <a:r>
              <a:rPr lang="en-GB" altLang="da-DK" b="1" dirty="0" smtClean="0"/>
              <a:t>Assignment:</a:t>
            </a:r>
            <a:r>
              <a:rPr lang="en-GB" altLang="da-DK" dirty="0" smtClean="0"/>
              <a:t> In groups – discuss these statements about the Danish education atmosphere: how are these experiences compared with your experience from your home country?</a:t>
            </a:r>
          </a:p>
          <a:p>
            <a:endParaRPr lang="en-GB" dirty="0"/>
          </a:p>
        </p:txBody>
      </p:sp>
    </p:spTree>
    <p:extLst>
      <p:ext uri="{BB962C8B-B14F-4D97-AF65-F5344CB8AC3E}">
        <p14:creationId xmlns:p14="http://schemas.microsoft.com/office/powerpoint/2010/main" val="1709415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3" y="1989780"/>
            <a:ext cx="7159345" cy="1754326"/>
          </a:xfrm>
        </p:spPr>
        <p:txBody>
          <a:bodyPr/>
          <a:lstStyle/>
          <a:p>
            <a:r>
              <a:rPr lang="en-GB" dirty="0" smtClean="0"/>
              <a:t>Culture and intercultural communication</a:t>
            </a:r>
            <a:endParaRPr lang="en-GB" dirty="0"/>
          </a:p>
        </p:txBody>
      </p:sp>
    </p:spTree>
    <p:extLst>
      <p:ext uri="{BB962C8B-B14F-4D97-AF65-F5344CB8AC3E}">
        <p14:creationId xmlns:p14="http://schemas.microsoft.com/office/powerpoint/2010/main" val="4192342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GB" dirty="0" smtClean="0"/>
              <a:t>A fish only discovers its need for water when it is no longer in it. Our own culture is like water to a fish. We live and breathe through it.</a:t>
            </a:r>
          </a:p>
          <a:p>
            <a:endParaRPr lang="en-GB" dirty="0" smtClean="0"/>
          </a:p>
          <a:p>
            <a:r>
              <a:rPr lang="en-GB" b="1" dirty="0" err="1" smtClean="0"/>
              <a:t>Fons</a:t>
            </a:r>
            <a:r>
              <a:rPr lang="en-GB" b="1" dirty="0" smtClean="0"/>
              <a:t> </a:t>
            </a:r>
            <a:r>
              <a:rPr lang="en-GB" b="1" dirty="0" err="1" smtClean="0"/>
              <a:t>Trompenaars</a:t>
            </a:r>
            <a:r>
              <a:rPr lang="en-GB" b="1" dirty="0" smtClean="0"/>
              <a:t> and Charles Hampden-Turner </a:t>
            </a:r>
          </a:p>
          <a:p>
            <a:r>
              <a:rPr lang="en-GB" i="1" dirty="0" smtClean="0"/>
              <a:t>Riding the Waves of Culture ,</a:t>
            </a:r>
            <a:r>
              <a:rPr lang="en-GB" dirty="0" smtClean="0"/>
              <a:t>1997</a:t>
            </a:r>
            <a:endParaRPr lang="en-GB" i="1" dirty="0"/>
          </a:p>
        </p:txBody>
      </p:sp>
    </p:spTree>
    <p:extLst>
      <p:ext uri="{BB962C8B-B14F-4D97-AF65-F5344CB8AC3E}">
        <p14:creationId xmlns:p14="http://schemas.microsoft.com/office/powerpoint/2010/main" val="21023456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heme/theme1.xml><?xml version="1.0" encoding="utf-8"?>
<a:theme xmlns:a="http://schemas.openxmlformats.org/drawingml/2006/main" name="AU 16-9">
  <a:themeElements>
    <a:clrScheme name="01 AU Blue">
      <a:dk1>
        <a:srgbClr val="000000"/>
      </a:dk1>
      <a:lt1>
        <a:srgbClr val="FFFFFF"/>
      </a:lt1>
      <a:dk2>
        <a:srgbClr val="0A1449"/>
      </a:dk2>
      <a:lt2>
        <a:srgbClr val="102970"/>
      </a:lt2>
      <a:accent1>
        <a:srgbClr val="0A144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rtlCol="0" anchor="t" anchorCtr="0" compatLnSpc="1">
        <a:prstTxWarp prst="textNoShape">
          <a:avLst/>
        </a:prstTxWarp>
        <a:sp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smtClean="0">
            <a:latin typeface="+mn-lt"/>
          </a:defRPr>
        </a:defPPr>
      </a:lstStyle>
    </a:txDef>
  </a:objectDefaults>
  <a:extraClrSchemeLst/>
  <a:extLst>
    <a:ext uri="{05A4C25C-085E-4340-85A3-A5531E510DB2}">
      <thm15:themeFamily xmlns:thm15="http://schemas.microsoft.com/office/thememl/2012/main" name="AU PowerPoint Template 16-9.potx" id="{BC90EB44-AA64-4FD5-A649-0A3511926C0F}" vid="{5315CCA7-DC66-4AEA-8C23-66E95E4D4DA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2634</Words>
  <Application>Microsoft Office PowerPoint</Application>
  <PresentationFormat>화면 슬라이드 쇼(16:9)</PresentationFormat>
  <Paragraphs>271</Paragraphs>
  <Slides>44</Slides>
  <Notes>44</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44</vt:i4>
      </vt:variant>
    </vt:vector>
  </HeadingPairs>
  <TitlesOfParts>
    <vt:vector size="51" baseType="lpstr">
      <vt:lpstr>AU Passata</vt:lpstr>
      <vt:lpstr>AU Passata Light</vt:lpstr>
      <vt:lpstr>AU Peto</vt:lpstr>
      <vt:lpstr>Wingdings 3</vt:lpstr>
      <vt:lpstr>ＭＳ Ｐゴシック</vt:lpstr>
      <vt:lpstr>Arial</vt:lpstr>
      <vt:lpstr>AU 16-9</vt:lpstr>
      <vt:lpstr>Cross Cultural Cooperation, Project Work and English Language</vt:lpstr>
      <vt:lpstr>welcome</vt:lpstr>
      <vt:lpstr>Presentation of Course</vt:lpstr>
      <vt:lpstr>Presentation of Course</vt:lpstr>
      <vt:lpstr>PowerPoint 프레젠테이션</vt:lpstr>
      <vt:lpstr>The Danish education atmosphere</vt:lpstr>
      <vt:lpstr>The Danish education atmosphere</vt:lpstr>
      <vt:lpstr>Culture and intercultural communication</vt:lpstr>
      <vt:lpstr>PowerPoint 프레젠테이션</vt:lpstr>
      <vt:lpstr>intercultural communication</vt:lpstr>
      <vt:lpstr>intercultural communication</vt:lpstr>
      <vt:lpstr>intercultural communication</vt:lpstr>
      <vt:lpstr>A definition of culture</vt:lpstr>
      <vt:lpstr>A definition of culture</vt:lpstr>
      <vt:lpstr>A definition of culture</vt:lpstr>
      <vt:lpstr>The tree model</vt:lpstr>
      <vt:lpstr>The iceberg model</vt:lpstr>
      <vt:lpstr>The iceberg model</vt:lpstr>
      <vt:lpstr>Culture as mental programming</vt:lpstr>
      <vt:lpstr>PowerPoint 프레젠테이션</vt:lpstr>
      <vt:lpstr>Culture as mental programming</vt:lpstr>
      <vt:lpstr>Hofstede’s Onion</vt:lpstr>
      <vt:lpstr>Hofstede’s Onion</vt:lpstr>
      <vt:lpstr>Hofstede’s Onion</vt:lpstr>
      <vt:lpstr>Cultures within cultures</vt:lpstr>
      <vt:lpstr>A Single Human Culture?</vt:lpstr>
      <vt:lpstr>Elements of culture </vt:lpstr>
      <vt:lpstr>Criticism of hofstede</vt:lpstr>
      <vt:lpstr>Criticism of hofstede</vt:lpstr>
      <vt:lpstr>Criticism of hofstede</vt:lpstr>
      <vt:lpstr>Exercise</vt:lpstr>
      <vt:lpstr>Communication as element of culture</vt:lpstr>
      <vt:lpstr>The components of Communication</vt:lpstr>
      <vt:lpstr>The components of Communication</vt:lpstr>
      <vt:lpstr>The components of Communication</vt:lpstr>
      <vt:lpstr>Communication as element of culture</vt:lpstr>
      <vt:lpstr>Example of Cultural difference</vt:lpstr>
      <vt:lpstr>Cultural Adaptation</vt:lpstr>
      <vt:lpstr>The W-curve (Gullahorn, 1963)</vt:lpstr>
      <vt:lpstr>C. Ward adaptation model (2001)</vt:lpstr>
      <vt:lpstr>C. Ward adaptation model (2001)</vt:lpstr>
      <vt:lpstr>Stress-adaptation-growth (Y.Y. Kim)</vt:lpstr>
      <vt:lpstr>Case on cultural adaptation</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2014-07-02T12:42:59Z</dcterms:created>
  <dcterms:modified xsi:type="dcterms:W3CDTF">2016-08-29T07:29:06Z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ShowDocumentInfo">
    <vt:lpwstr>True</vt:lpwstr>
  </property>
  <property fmtid="{D5CDD505-2E9C-101B-9397-08002B2CF9AE}" pid="4" name="SD_DocumentLanguageString">
    <vt:lpwstr>English (United Kingdom)</vt:lpwstr>
  </property>
  <property fmtid="{D5CDD505-2E9C-101B-9397-08002B2CF9AE}" pid="5" name="SD_CtlText_Usersettings_Userprofile">
    <vt:lpwstr>Rasmus</vt:lpwstr>
  </property>
  <property fmtid="{D5CDD505-2E9C-101B-9397-08002B2CF9AE}" pid="6" name="SD_CtlText_Generelt_Event">
    <vt:lpwstr>CCCP</vt:lpwstr>
  </property>
  <property fmtid="{D5CDD505-2E9C-101B-9397-08002B2CF9AE}" pid="7" name="SD_UserprofileName">
    <vt:lpwstr>Rasmus 2</vt:lpwstr>
  </property>
  <property fmtid="{D5CDD505-2E9C-101B-9397-08002B2CF9AE}" pid="8" name="SD_RedigerEnhedsinfo">
    <vt:lpwstr>Ja</vt:lpwstr>
  </property>
  <property fmtid="{D5CDD505-2E9C-101B-9397-08002B2CF9AE}" pid="9" name="SD_USR_Name">
    <vt:lpwstr>Rasmus Hyttel Hansen</vt:lpwstr>
  </property>
  <property fmtid="{D5CDD505-2E9C-101B-9397-08002B2CF9AE}" pid="10" name="SD_USR_Title">
    <vt:lpwstr>Assistant Professor</vt:lpwstr>
  </property>
  <property fmtid="{D5CDD505-2E9C-101B-9397-08002B2CF9AE}" pid="11" name="SD_USR_DirectPhone">
    <vt:lpwstr>21744762</vt:lpwstr>
  </property>
  <property fmtid="{D5CDD505-2E9C-101B-9397-08002B2CF9AE}" pid="12" name="SD_USR_Personsøger">
    <vt:lpwstr/>
  </property>
  <property fmtid="{D5CDD505-2E9C-101B-9397-08002B2CF9AE}" pid="13" name="SD_USR_PrivatePhone">
    <vt:lpwstr/>
  </property>
  <property fmtid="{D5CDD505-2E9C-101B-9397-08002B2CF9AE}" pid="14" name="SD_USR_Mobile">
    <vt:lpwstr/>
  </property>
  <property fmtid="{D5CDD505-2E9C-101B-9397-08002B2CF9AE}" pid="15" name="SD_USR_DirectFax">
    <vt:lpwstr/>
  </property>
  <property fmtid="{D5CDD505-2E9C-101B-9397-08002B2CF9AE}" pid="16" name="SD_USR_Email">
    <vt:lpwstr>rhha@iha.dk</vt:lpwstr>
  </property>
  <property fmtid="{D5CDD505-2E9C-101B-9397-08002B2CF9AE}" pid="17" name="SD_USR_www">
    <vt:lpwstr>http://au.dk/en</vt:lpwstr>
  </property>
  <property fmtid="{D5CDD505-2E9C-101B-9397-08002B2CF9AE}" pid="18" name="SD_USR_Department">
    <vt:lpwstr>Preparatory Course</vt:lpwstr>
  </property>
  <property fmtid="{D5CDD505-2E9C-101B-9397-08002B2CF9AE}" pid="19" name="SD_Logofarve">
    <vt:lpwstr>Blåt</vt:lpwstr>
  </property>
  <property fmtid="{D5CDD505-2E9C-101B-9397-08002B2CF9AE}" pid="20" name="SD_OFF_MainName">
    <vt:lpwstr/>
  </property>
  <property fmtid="{D5CDD505-2E9C-101B-9397-08002B2CF9AE}" pid="21" name="SD_OFF_Name">
    <vt:lpwstr/>
  </property>
  <property fmtid="{D5CDD505-2E9C-101B-9397-08002B2CF9AE}" pid="22" name="SD_OFF_OfficeID">
    <vt:lpwstr/>
  </property>
  <property fmtid="{D5CDD505-2E9C-101B-9397-08002B2CF9AE}" pid="23" name="SD_OFF_Phone">
    <vt:lpwstr/>
  </property>
  <property fmtid="{D5CDD505-2E9C-101B-9397-08002B2CF9AE}" pid="24" name="SD_OFF_Fax">
    <vt:lpwstr/>
  </property>
  <property fmtid="{D5CDD505-2E9C-101B-9397-08002B2CF9AE}" pid="25" name="SD_OFF_Email">
    <vt:lpwstr/>
  </property>
  <property fmtid="{D5CDD505-2E9C-101B-9397-08002B2CF9AE}" pid="26" name="SD_OFF_OfficeWww">
    <vt:lpwstr/>
  </property>
  <property fmtid="{D5CDD505-2E9C-101B-9397-08002B2CF9AE}" pid="27" name="SD_USR_EAN">
    <vt:lpwstr/>
  </property>
  <property fmtid="{D5CDD505-2E9C-101B-9397-08002B2CF9AE}" pid="28" name="SD_OFF_Sted">
    <vt:lpwstr/>
  </property>
  <property fmtid="{D5CDD505-2E9C-101B-9397-08002B2CF9AE}" pid="29" name="SD_OFF_CVR">
    <vt:lpwstr/>
  </property>
  <property fmtid="{D5CDD505-2E9C-101B-9397-08002B2CF9AE}" pid="30" name="SD_USR_Pnr">
    <vt:lpwstr/>
  </property>
  <property fmtid="{D5CDD505-2E9C-101B-9397-08002B2CF9AE}" pid="31" name="DocumentInfoFinished">
    <vt:lpwstr>True</vt:lpwstr>
  </property>
  <property fmtid="{D5CDD505-2E9C-101B-9397-08002B2CF9AE}" pid="32" name="SD_CtlText_Generelt_Title">
    <vt:lpwstr>Culture and Intercultural Communication</vt:lpwstr>
  </property>
  <property fmtid="{D5CDD505-2E9C-101B-9397-08002B2CF9AE}" pid="33" name="SD_DocumentLanguage">
    <vt:lpwstr>en-GB</vt:lpwstr>
  </property>
  <property fmtid="{D5CDD505-2E9C-101B-9397-08002B2CF9AE}" pid="34" name="sdDocumentDate">
    <vt:lpwstr>42583</vt:lpwstr>
  </property>
  <property fmtid="{D5CDD505-2E9C-101B-9397-08002B2CF9AE}" pid="35" name="sdDocumentDateFormat">
    <vt:lpwstr>en-GB:dd MMMM yyyy</vt:lpwstr>
  </property>
</Properties>
</file>